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83" r:id="rId4"/>
    <p:sldMasterId id="2147483784" r:id="rId5"/>
    <p:sldMasterId id="2147483785" r:id="rId6"/>
    <p:sldMasterId id="2147483786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</p:sldIdLst>
  <p:sldSz cy="5143500" cx="9144000"/>
  <p:notesSz cx="6858000" cy="9144000"/>
  <p:embeddedFontLst>
    <p:embeddedFont>
      <p:font typeface="IBM Plex Serif"/>
      <p:regular r:id="rId23"/>
      <p:bold r:id="rId24"/>
      <p:italic r:id="rId25"/>
      <p:boldItalic r:id="rId26"/>
    </p:embeddedFont>
    <p:embeddedFont>
      <p:font typeface="Roboto Condensed"/>
      <p:regular r:id="rId27"/>
      <p:bold r:id="rId28"/>
      <p:italic r:id="rId29"/>
      <p:boldItalic r:id="rId30"/>
    </p:embeddedFont>
    <p:embeddedFont>
      <p:font typeface="Montserrat Light"/>
      <p:regular r:id="rId31"/>
      <p:bold r:id="rId32"/>
      <p:italic r:id="rId33"/>
      <p:boldItalic r:id="rId34"/>
    </p:embeddedFont>
    <p:embeddedFont>
      <p:font typeface="Helvetica Neue"/>
      <p:regular r:id="rId35"/>
      <p:bold r:id="rId36"/>
      <p:italic r:id="rId37"/>
      <p:boldItalic r:id="rId38"/>
    </p:embeddedFont>
    <p:embeddedFont>
      <p:font typeface="IBM Plex Sans ExtraLight"/>
      <p:regular r:id="rId39"/>
      <p:bold r:id="rId40"/>
      <p:italic r:id="rId41"/>
      <p:boldItalic r:id="rId42"/>
    </p:embeddedFont>
    <p:embeddedFont>
      <p:font typeface="IBM Plex Sans"/>
      <p:regular r:id="rId43"/>
      <p:bold r:id="rId44"/>
      <p:italic r:id="rId45"/>
      <p:boldItalic r:id="rId46"/>
    </p:embeddedFont>
    <p:embeddedFont>
      <p:font typeface="Roboto"/>
      <p:regular r:id="rId47"/>
      <p:bold r:id="rId48"/>
      <p:italic r:id="rId49"/>
      <p:boldItalic r:id="rId50"/>
    </p:embeddedFont>
    <p:embeddedFont>
      <p:font typeface="IBM Plex Sans Light"/>
      <p:regular r:id="rId51"/>
      <p:bold r:id="rId52"/>
      <p:italic r:id="rId53"/>
      <p:boldItalic r:id="rId54"/>
    </p:embeddedFont>
    <p:embeddedFont>
      <p:font typeface="Lato"/>
      <p:regular r:id="rId55"/>
      <p:bold r:id="rId56"/>
      <p:italic r:id="rId57"/>
      <p:boldItalic r:id="rId58"/>
    </p:embeddedFont>
    <p:embeddedFont>
      <p:font typeface="Montserrat"/>
      <p:regular r:id="rId59"/>
      <p:bold r:id="rId60"/>
      <p:italic r:id="rId61"/>
      <p:boldItalic r:id="rId62"/>
    </p:embeddedFont>
    <p:embeddedFont>
      <p:font typeface="Lato Light"/>
      <p:regular r:id="rId63"/>
      <p:bold r:id="rId64"/>
      <p:italic r:id="rId65"/>
      <p:boldItalic r:id="rId66"/>
    </p:embeddedFont>
    <p:embeddedFont>
      <p:font typeface="Google Sans"/>
      <p:regular r:id="rId67"/>
      <p:bold r:id="rId68"/>
      <p:italic r:id="rId69"/>
      <p:boldItalic r:id="rId70"/>
    </p:embeddedFont>
    <p:embeddedFont>
      <p:font typeface="IBM Plex Sans Thin"/>
      <p:regular r:id="rId71"/>
      <p:bold r:id="rId72"/>
      <p:italic r:id="rId73"/>
      <p:boldItalic r:id="rId74"/>
    </p:embeddedFont>
    <p:embeddedFont>
      <p:font typeface="IBM Plex Sans Medium"/>
      <p:regular r:id="rId75"/>
      <p:bold r:id="rId76"/>
      <p:italic r:id="rId77"/>
      <p:boldItalic r:id="rId78"/>
    </p:embeddedFont>
    <p:embeddedFont>
      <p:font typeface="Helvetica Neue Light"/>
      <p:regular r:id="rId79"/>
      <p:bold r:id="rId80"/>
      <p:italic r:id="rId81"/>
      <p:boldItalic r:id="rId82"/>
    </p:embeddedFont>
    <p:embeddedFont>
      <p:font typeface="Merriweather"/>
      <p:regular r:id="rId83"/>
      <p:bold r:id="rId84"/>
      <p:italic r:id="rId85"/>
      <p:boldItalic r:id="rId86"/>
    </p:embeddedFont>
    <p:embeddedFont>
      <p:font typeface="IBM Plex Sans SemiBold"/>
      <p:regular r:id="rId87"/>
      <p:bold r:id="rId88"/>
      <p:italic r:id="rId89"/>
      <p:boldItalic r:id="rId9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ExtraLight-bold.fntdata"/><Relationship Id="rId42" Type="http://schemas.openxmlformats.org/officeDocument/2006/relationships/font" Target="fonts/IBMPlexSansExtraLight-boldItalic.fntdata"/><Relationship Id="rId41" Type="http://schemas.openxmlformats.org/officeDocument/2006/relationships/font" Target="fonts/IBMPlexSansExtraLight-italic.fntdata"/><Relationship Id="rId44" Type="http://schemas.openxmlformats.org/officeDocument/2006/relationships/font" Target="fonts/IBMPlexSans-bold.fntdata"/><Relationship Id="rId43" Type="http://schemas.openxmlformats.org/officeDocument/2006/relationships/font" Target="fonts/IBMPlexSans-regular.fntdata"/><Relationship Id="rId46" Type="http://schemas.openxmlformats.org/officeDocument/2006/relationships/font" Target="fonts/IBMPlexSans-boldItalic.fntdata"/><Relationship Id="rId45" Type="http://schemas.openxmlformats.org/officeDocument/2006/relationships/font" Target="fonts/IBMPlexSans-italic.fntdata"/><Relationship Id="rId48" Type="http://schemas.openxmlformats.org/officeDocument/2006/relationships/font" Target="fonts/Roboto-bold.fntdata"/><Relationship Id="rId47" Type="http://schemas.openxmlformats.org/officeDocument/2006/relationships/font" Target="fonts/Roboto-regular.fntdata"/><Relationship Id="rId49" Type="http://schemas.openxmlformats.org/officeDocument/2006/relationships/font" Target="fonts/Roboto-italic.fntdata"/><Relationship Id="rId31" Type="http://schemas.openxmlformats.org/officeDocument/2006/relationships/font" Target="fonts/MontserratLight-regular.fntdata"/><Relationship Id="rId30" Type="http://schemas.openxmlformats.org/officeDocument/2006/relationships/font" Target="fonts/RobotoCondensed-boldItalic.fntdata"/><Relationship Id="rId33" Type="http://schemas.openxmlformats.org/officeDocument/2006/relationships/font" Target="fonts/MontserratLight-italic.fntdata"/><Relationship Id="rId32" Type="http://schemas.openxmlformats.org/officeDocument/2006/relationships/font" Target="fonts/MontserratLight-bold.fntdata"/><Relationship Id="rId35" Type="http://schemas.openxmlformats.org/officeDocument/2006/relationships/font" Target="fonts/HelveticaNeue-regular.fntdata"/><Relationship Id="rId34" Type="http://schemas.openxmlformats.org/officeDocument/2006/relationships/font" Target="fonts/MontserratLight-boldItalic.fntdata"/><Relationship Id="rId37" Type="http://schemas.openxmlformats.org/officeDocument/2006/relationships/font" Target="fonts/HelveticaNeue-italic.fntdata"/><Relationship Id="rId36" Type="http://schemas.openxmlformats.org/officeDocument/2006/relationships/font" Target="fonts/HelveticaNeue-bold.fntdata"/><Relationship Id="rId39" Type="http://schemas.openxmlformats.org/officeDocument/2006/relationships/font" Target="fonts/IBMPlexSansExtraLight-regular.fntdata"/><Relationship Id="rId38" Type="http://schemas.openxmlformats.org/officeDocument/2006/relationships/font" Target="fonts/HelveticaNeue-boldItalic.fntdata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font" Target="fonts/IBMPlexSerif-bold.fntdata"/><Relationship Id="rId23" Type="http://schemas.openxmlformats.org/officeDocument/2006/relationships/font" Target="fonts/IBMPlexSerif-regular.fntdata"/><Relationship Id="rId26" Type="http://schemas.openxmlformats.org/officeDocument/2006/relationships/font" Target="fonts/IBMPlexSerif-boldItalic.fntdata"/><Relationship Id="rId25" Type="http://schemas.openxmlformats.org/officeDocument/2006/relationships/font" Target="fonts/IBMPlexSerif-italic.fntdata"/><Relationship Id="rId28" Type="http://schemas.openxmlformats.org/officeDocument/2006/relationships/font" Target="fonts/RobotoCondensed-bold.fntdata"/><Relationship Id="rId27" Type="http://schemas.openxmlformats.org/officeDocument/2006/relationships/font" Target="fonts/RobotoCondensed-regular.fntdata"/><Relationship Id="rId29" Type="http://schemas.openxmlformats.org/officeDocument/2006/relationships/font" Target="fonts/RobotoCondensed-italic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90" Type="http://schemas.openxmlformats.org/officeDocument/2006/relationships/font" Target="fonts/IBMPlexSansSemiBold-boldItalic.fntdata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Relationship Id="rId84" Type="http://schemas.openxmlformats.org/officeDocument/2006/relationships/font" Target="fonts/Merriweather-bold.fntdata"/><Relationship Id="rId83" Type="http://schemas.openxmlformats.org/officeDocument/2006/relationships/font" Target="fonts/Merriweather-regular.fntdata"/><Relationship Id="rId86" Type="http://schemas.openxmlformats.org/officeDocument/2006/relationships/font" Target="fonts/Merriweather-boldItalic.fntdata"/><Relationship Id="rId85" Type="http://schemas.openxmlformats.org/officeDocument/2006/relationships/font" Target="fonts/Merriweather-italic.fntdata"/><Relationship Id="rId88" Type="http://schemas.openxmlformats.org/officeDocument/2006/relationships/font" Target="fonts/IBMPlexSansSemiBold-bold.fntdata"/><Relationship Id="rId87" Type="http://schemas.openxmlformats.org/officeDocument/2006/relationships/font" Target="fonts/IBMPlexSansSemiBold-regular.fntdata"/><Relationship Id="rId89" Type="http://schemas.openxmlformats.org/officeDocument/2006/relationships/font" Target="fonts/IBMPlexSansSemiBold-italic.fntdata"/><Relationship Id="rId80" Type="http://schemas.openxmlformats.org/officeDocument/2006/relationships/font" Target="fonts/HelveticaNeueLight-bold.fntdata"/><Relationship Id="rId82" Type="http://schemas.openxmlformats.org/officeDocument/2006/relationships/font" Target="fonts/HelveticaNeueLight-boldItalic.fntdata"/><Relationship Id="rId81" Type="http://schemas.openxmlformats.org/officeDocument/2006/relationships/font" Target="fonts/HelveticaNeueLight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73" Type="http://schemas.openxmlformats.org/officeDocument/2006/relationships/font" Target="fonts/IBMPlexSansThin-italic.fntdata"/><Relationship Id="rId72" Type="http://schemas.openxmlformats.org/officeDocument/2006/relationships/font" Target="fonts/IBMPlexSansThin-bold.fntdata"/><Relationship Id="rId75" Type="http://schemas.openxmlformats.org/officeDocument/2006/relationships/font" Target="fonts/IBMPlexSansMedium-regular.fntdata"/><Relationship Id="rId74" Type="http://schemas.openxmlformats.org/officeDocument/2006/relationships/font" Target="fonts/IBMPlexSansThin-boldItalic.fntdata"/><Relationship Id="rId77" Type="http://schemas.openxmlformats.org/officeDocument/2006/relationships/font" Target="fonts/IBMPlexSansMedium-italic.fntdata"/><Relationship Id="rId76" Type="http://schemas.openxmlformats.org/officeDocument/2006/relationships/font" Target="fonts/IBMPlexSansMedium-bold.fntdata"/><Relationship Id="rId79" Type="http://schemas.openxmlformats.org/officeDocument/2006/relationships/font" Target="fonts/HelveticaNeueLight-regular.fntdata"/><Relationship Id="rId78" Type="http://schemas.openxmlformats.org/officeDocument/2006/relationships/font" Target="fonts/IBMPlexSansMedium-boldItalic.fntdata"/><Relationship Id="rId71" Type="http://schemas.openxmlformats.org/officeDocument/2006/relationships/font" Target="fonts/IBMPlexSansThin-regular.fntdata"/><Relationship Id="rId70" Type="http://schemas.openxmlformats.org/officeDocument/2006/relationships/font" Target="fonts/GoogleSans-boldItalic.fntdata"/><Relationship Id="rId62" Type="http://schemas.openxmlformats.org/officeDocument/2006/relationships/font" Target="fonts/Montserrat-boldItalic.fntdata"/><Relationship Id="rId61" Type="http://schemas.openxmlformats.org/officeDocument/2006/relationships/font" Target="fonts/Montserrat-italic.fntdata"/><Relationship Id="rId64" Type="http://schemas.openxmlformats.org/officeDocument/2006/relationships/font" Target="fonts/LatoLight-bold.fntdata"/><Relationship Id="rId63" Type="http://schemas.openxmlformats.org/officeDocument/2006/relationships/font" Target="fonts/LatoLight-regular.fntdata"/><Relationship Id="rId66" Type="http://schemas.openxmlformats.org/officeDocument/2006/relationships/font" Target="fonts/LatoLight-boldItalic.fntdata"/><Relationship Id="rId65" Type="http://schemas.openxmlformats.org/officeDocument/2006/relationships/font" Target="fonts/LatoLight-italic.fntdata"/><Relationship Id="rId68" Type="http://schemas.openxmlformats.org/officeDocument/2006/relationships/font" Target="fonts/GoogleSans-bold.fntdata"/><Relationship Id="rId67" Type="http://schemas.openxmlformats.org/officeDocument/2006/relationships/font" Target="fonts/GoogleSans-regular.fntdata"/><Relationship Id="rId60" Type="http://schemas.openxmlformats.org/officeDocument/2006/relationships/font" Target="fonts/Montserrat-bold.fntdata"/><Relationship Id="rId69" Type="http://schemas.openxmlformats.org/officeDocument/2006/relationships/font" Target="fonts/GoogleSans-italic.fntdata"/><Relationship Id="rId51" Type="http://schemas.openxmlformats.org/officeDocument/2006/relationships/font" Target="fonts/IBMPlexSansLight-regular.fntdata"/><Relationship Id="rId50" Type="http://schemas.openxmlformats.org/officeDocument/2006/relationships/font" Target="fonts/Roboto-boldItalic.fntdata"/><Relationship Id="rId53" Type="http://schemas.openxmlformats.org/officeDocument/2006/relationships/font" Target="fonts/IBMPlexSansLight-italic.fntdata"/><Relationship Id="rId52" Type="http://schemas.openxmlformats.org/officeDocument/2006/relationships/font" Target="fonts/IBMPlexSansLight-bold.fntdata"/><Relationship Id="rId55" Type="http://schemas.openxmlformats.org/officeDocument/2006/relationships/font" Target="fonts/Lato-regular.fntdata"/><Relationship Id="rId54" Type="http://schemas.openxmlformats.org/officeDocument/2006/relationships/font" Target="fonts/IBMPlexSansLight-boldItalic.fntdata"/><Relationship Id="rId57" Type="http://schemas.openxmlformats.org/officeDocument/2006/relationships/font" Target="fonts/Lato-italic.fntdata"/><Relationship Id="rId56" Type="http://schemas.openxmlformats.org/officeDocument/2006/relationships/font" Target="fonts/Lato-bold.fntdata"/><Relationship Id="rId59" Type="http://schemas.openxmlformats.org/officeDocument/2006/relationships/font" Target="fonts/Montserrat-regular.fntdata"/><Relationship Id="rId58" Type="http://schemas.openxmlformats.org/officeDocument/2006/relationships/font" Target="fonts/Lato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g>
</file>

<file path=ppt/media/image54.png>
</file>

<file path=ppt/media/image5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12f51781528_0_1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12f51781528_0_1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12f51781528_0_19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12f51781528_0_19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12f51781528_0_1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12f51781528_0_1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12f51781528_0_20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12f51781528_0_20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2f51781528_0_2438:notes"/>
          <p:cNvSpPr/>
          <p:nvPr>
            <p:ph idx="2" type="sldImg"/>
          </p:nvPr>
        </p:nvSpPr>
        <p:spPr>
          <a:xfrm>
            <a:off x="80739" y="685176"/>
            <a:ext cx="6696600" cy="343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4" name="Google Shape;684;g12f51781528_0_2438:notes"/>
          <p:cNvSpPr txBox="1"/>
          <p:nvPr>
            <p:ph idx="1" type="body"/>
          </p:nvPr>
        </p:nvSpPr>
        <p:spPr>
          <a:xfrm>
            <a:off x="685802" y="434340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f5178152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f5178152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2f51781528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2f51781528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12f51781528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12f51781528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mantener meaningful para negocio, eficiencia y mantenerlo adaptado a necesidades de negocio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2f51781528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12f51781528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2f51781528_0_9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2f51781528_0_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2f51781528_0_9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12f51781528_0_9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2f51781528_0_1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12f51781528_0_1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12f51781528_0_18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12f51781528_0_1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3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7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4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5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8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9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7.png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6.png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2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2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4.png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1.png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3.png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5.png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6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9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7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3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9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8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2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1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9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8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5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3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4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1.png"/><Relationship Id="rId3" Type="http://schemas.openxmlformats.org/officeDocument/2006/relationships/image" Target="../media/image26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0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2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io 1 1">
  <p:cSld name="TITLE_1_1_1_1_1_1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04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77" name="Google Shape;377;p1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io 3">
  <p:cSld name="TITLE_1_1_1_1_3">
    <p:bg>
      <p:bgPr>
        <a:solidFill>
          <a:schemeClr val="lt1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05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9 1">
  <p:cSld name="TITLE_1_16">
    <p:bg>
      <p:bgPr>
        <a:solidFill>
          <a:srgbClr val="FFFFFF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10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8121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106"/>
          <p:cNvSpPr txBox="1"/>
          <p:nvPr/>
        </p:nvSpPr>
        <p:spPr>
          <a:xfrm>
            <a:off x="8136000" y="4608000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2 1 1">
  <p:cSld name="TITLE_1_2_2">
    <p:bg>
      <p:bgPr>
        <a:solidFill>
          <a:srgbClr val="FFFFFF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107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9 1 1">
  <p:cSld name="TITLE_1_10">
    <p:bg>
      <p:bgPr>
        <a:solidFill>
          <a:srgbClr val="FFFFFF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1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108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2 1 2">
  <p:cSld name="TITLE_1_3_2">
    <p:bg>
      <p:bgPr>
        <a:solidFill>
          <a:srgbClr val="FFFFFF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10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109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2">
  <p:cSld name="TITLE_1_39">
    <p:bg>
      <p:bgPr>
        <a:solidFill>
          <a:srgbClr val="FFFFFF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10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94" name="Google Shape;394;p110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2 1">
  <p:cSld name="TITLE_1_20">
    <p:bg>
      <p:bgPr>
        <a:solidFill>
          <a:srgbClr val="FFFFFF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1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111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21">
  <p:cSld name="TITLE_1_36">
    <p:bg>
      <p:bgPr>
        <a:solidFill>
          <a:srgbClr val="FFFFFF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1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12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3">
  <p:cSld name="TITLE_1_40">
    <p:bg>
      <p:bgPr>
        <a:solidFill>
          <a:srgbClr val="FFFFFF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13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03" name="Google Shape;403;p113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  <p:sp>
        <p:nvSpPr>
          <p:cNvPr id="404" name="Google Shape;404;p113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l, numerada 3">
  <p:cSld name="TITLE_11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14"/>
          <p:cNvSpPr txBox="1"/>
          <p:nvPr/>
        </p:nvSpPr>
        <p:spPr>
          <a:xfrm>
            <a:off x="8520450" y="4855525"/>
            <a:ext cx="5487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8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7">
  <p:cSld name="TITLE_1_23_1">
    <p:bg>
      <p:bgPr>
        <a:solidFill>
          <a:srgbClr val="FFFFFF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1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115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ior Blanca">
  <p:cSld name="TITLE_1_1_7">
    <p:bg>
      <p:bgPr>
        <a:solidFill>
          <a:schemeClr val="lt1"/>
        </a:solid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6"/>
          <p:cNvSpPr txBox="1"/>
          <p:nvPr>
            <p:ph type="title"/>
          </p:nvPr>
        </p:nvSpPr>
        <p:spPr>
          <a:xfrm>
            <a:off x="216000" y="907675"/>
            <a:ext cx="5166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12" name="Google Shape;412;p116"/>
          <p:cNvSpPr txBox="1"/>
          <p:nvPr>
            <p:ph idx="1" type="subTitle"/>
          </p:nvPr>
        </p:nvSpPr>
        <p:spPr>
          <a:xfrm>
            <a:off x="216000" y="2358000"/>
            <a:ext cx="5166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9pPr>
          </a:lstStyle>
          <a:p/>
        </p:txBody>
      </p:sp>
      <p:sp>
        <p:nvSpPr>
          <p:cNvPr id="413" name="Google Shape;413;p116"/>
          <p:cNvSpPr txBox="1"/>
          <p:nvPr>
            <p:ph idx="12" type="sldNum"/>
          </p:nvPr>
        </p:nvSpPr>
        <p:spPr>
          <a:xfrm>
            <a:off x="8136000" y="4608000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414" name="Google Shape;414;p1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ior Blanca 2">
  <p:cSld name="TITLE_1_1_9">
    <p:bg>
      <p:bgPr>
        <a:solidFill>
          <a:schemeClr val="lt1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17"/>
          <p:cNvSpPr txBox="1"/>
          <p:nvPr>
            <p:ph type="title"/>
          </p:nvPr>
        </p:nvSpPr>
        <p:spPr>
          <a:xfrm>
            <a:off x="216000" y="907675"/>
            <a:ext cx="5166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17" name="Google Shape;417;p117"/>
          <p:cNvSpPr txBox="1"/>
          <p:nvPr>
            <p:ph idx="1" type="subTitle"/>
          </p:nvPr>
        </p:nvSpPr>
        <p:spPr>
          <a:xfrm>
            <a:off x="216000" y="2358000"/>
            <a:ext cx="5166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323232"/>
                </a:solidFill>
              </a:defRPr>
            </a:lvl9pPr>
          </a:lstStyle>
          <a:p/>
        </p:txBody>
      </p:sp>
      <p:sp>
        <p:nvSpPr>
          <p:cNvPr id="418" name="Google Shape;418;p117"/>
          <p:cNvSpPr txBox="1"/>
          <p:nvPr>
            <p:ph idx="12" type="sldNum"/>
          </p:nvPr>
        </p:nvSpPr>
        <p:spPr>
          <a:xfrm>
            <a:off x="8136000" y="4608000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419" name="Google Shape;419;p1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3 2">
  <p:cSld name="TITLE_1_33">
    <p:bg>
      <p:bgPr>
        <a:solidFill>
          <a:srgbClr val="FFFFFF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18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22" name="Google Shape;422;p118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  <p:sp>
        <p:nvSpPr>
          <p:cNvPr id="423" name="Google Shape;423;p118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2">
  <p:cSld name="TITLE_12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26" name="Google Shape;426;p1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7" name="Google Shape;427;p1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1">
  <p:cSld name="BLANK_11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20">
  <p:cSld name="TITLE_1_39_1">
    <p:bg>
      <p:bgPr>
        <a:solidFill>
          <a:srgbClr val="FFFFFF"/>
        </a:soli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1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121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Custom Layout">
  <p:cSld name="29_Custom Layout">
    <p:bg>
      <p:bgPr>
        <a:solidFill>
          <a:schemeClr val="lt1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>
            <a:lvl1pPr lv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5" name="Google Shape;435;p122"/>
          <p:cNvSpPr txBox="1"/>
          <p:nvPr>
            <p:ph idx="1" type="body"/>
          </p:nvPr>
        </p:nvSpPr>
        <p:spPr>
          <a:xfrm>
            <a:off x="311943" y="2492237"/>
            <a:ext cx="8520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i="0" sz="3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indent="-228600" lvl="2" marL="13716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indent="-228600" lvl="3" marL="1828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indent="-228600" lvl="4" marL="22860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36" name="Google Shape;436;p122"/>
          <p:cNvSpPr txBox="1"/>
          <p:nvPr>
            <p:ph idx="3" type="body"/>
          </p:nvPr>
        </p:nvSpPr>
        <p:spPr>
          <a:xfrm>
            <a:off x="311944" y="2108964"/>
            <a:ext cx="8520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68575" wrap="square" tIns="34275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i="0" sz="3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indent="-228600" lvl="2" marL="13716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indent="-228600" lvl="3" marL="1828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indent="-228600" lvl="4" marL="22860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37" name="Google Shape;437;p122"/>
          <p:cNvSpPr txBox="1"/>
          <p:nvPr>
            <p:ph type="title"/>
          </p:nvPr>
        </p:nvSpPr>
        <p:spPr>
          <a:xfrm>
            <a:off x="311944" y="188488"/>
            <a:ext cx="8202000" cy="1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Char char="●"/>
              <a:defRPr b="1" i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8" name="Google Shape;438;p122"/>
          <p:cNvSpPr txBox="1"/>
          <p:nvPr>
            <p:ph idx="4" type="body"/>
          </p:nvPr>
        </p:nvSpPr>
        <p:spPr>
          <a:xfrm>
            <a:off x="311944" y="333422"/>
            <a:ext cx="8520000" cy="1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b="0" i="0" sz="8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3175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39" name="Google Shape;439;p122"/>
          <p:cNvSpPr txBox="1"/>
          <p:nvPr>
            <p:ph idx="12" type="sldNum"/>
          </p:nvPr>
        </p:nvSpPr>
        <p:spPr>
          <a:xfrm>
            <a:off x="8513764" y="175498"/>
            <a:ext cx="318300" cy="1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io sin logo">
  <p:cSld name="Tipos de texto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571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CK - Título 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8285691" y="4550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434343"/>
                </a:solidFill>
              </a:defRPr>
            </a:lvl1pPr>
            <a:lvl2pPr lvl="1" rtl="0" algn="r">
              <a:buNone/>
              <a:defRPr sz="1000">
                <a:solidFill>
                  <a:srgbClr val="434343"/>
                </a:solidFill>
              </a:defRPr>
            </a:lvl2pPr>
            <a:lvl3pPr lvl="2" rtl="0" algn="r">
              <a:buNone/>
              <a:defRPr sz="1000">
                <a:solidFill>
                  <a:srgbClr val="434343"/>
                </a:solidFill>
              </a:defRPr>
            </a:lvl3pPr>
            <a:lvl4pPr lvl="3" rtl="0" algn="r">
              <a:buNone/>
              <a:defRPr sz="1000">
                <a:solidFill>
                  <a:srgbClr val="434343"/>
                </a:solidFill>
              </a:defRPr>
            </a:lvl4pPr>
            <a:lvl5pPr lvl="4" rtl="0" algn="r">
              <a:buNone/>
              <a:defRPr sz="1000">
                <a:solidFill>
                  <a:srgbClr val="434343"/>
                </a:solidFill>
              </a:defRPr>
            </a:lvl5pPr>
            <a:lvl6pPr lvl="5" rtl="0" algn="r">
              <a:buNone/>
              <a:defRPr sz="1000">
                <a:solidFill>
                  <a:srgbClr val="434343"/>
                </a:solidFill>
              </a:defRPr>
            </a:lvl6pPr>
            <a:lvl7pPr lvl="6" rtl="0" algn="r">
              <a:buNone/>
              <a:defRPr sz="1000">
                <a:solidFill>
                  <a:srgbClr val="434343"/>
                </a:solidFill>
              </a:defRPr>
            </a:lvl7pPr>
            <a:lvl8pPr lvl="7" rtl="0" algn="r">
              <a:buNone/>
              <a:defRPr sz="1000">
                <a:solidFill>
                  <a:srgbClr val="434343"/>
                </a:solidFill>
              </a:defRPr>
            </a:lvl8pPr>
            <a:lvl9pPr lvl="8" rtl="0" algn="r"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5" name="Google Shape;5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0750" y="4653300"/>
            <a:ext cx="188050" cy="1880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type="title"/>
          </p:nvPr>
        </p:nvSpPr>
        <p:spPr>
          <a:xfrm>
            <a:off x="384150" y="258025"/>
            <a:ext cx="8391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90AC2A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3">
  <p:cSld name="TITLE_13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43" name="Google Shape;443;p1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44" name="Google Shape;444;p1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+ Misc.">
  <p:cSld name="SECTION_HEADER_1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47" name="Google Shape;447;p12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88400" lIns="88400" spcFirstLastPara="1" rIns="88400" wrap="square" tIns="88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8" name="Google Shape;448;p125"/>
          <p:cNvSpPr txBox="1"/>
          <p:nvPr>
            <p:ph type="title"/>
          </p:nvPr>
        </p:nvSpPr>
        <p:spPr>
          <a:xfrm>
            <a:off x="335900" y="354575"/>
            <a:ext cx="7330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88400" lIns="88400" spcFirstLastPara="1" rIns="88400" wrap="square" tIns="884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rgbClr val="32323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pic>
        <p:nvPicPr>
          <p:cNvPr id="449" name="Google Shape;449;p125"/>
          <p:cNvPicPr preferRelativeResize="0"/>
          <p:nvPr/>
        </p:nvPicPr>
        <p:blipFill rotWithShape="1">
          <a:blip r:embed="rId2">
            <a:alphaModFix/>
          </a:blip>
          <a:srcRect b="12319" l="3947" r="0" t="7054"/>
          <a:stretch/>
        </p:blipFill>
        <p:spPr>
          <a:xfrm>
            <a:off x="215900" y="4562250"/>
            <a:ext cx="1463119" cy="53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 2 1">
  <p:cSld name="TITLE_1_1_2_1_1">
    <p:bg>
      <p:bgPr>
        <a:solidFill>
          <a:srgbClr val="FFFFFF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26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52" name="Google Shape;452;p126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  <p:sp>
        <p:nvSpPr>
          <p:cNvPr id="453" name="Google Shape;453;p126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8 1">
  <p:cSld name="TITLE_1_9">
    <p:bg>
      <p:bgPr>
        <a:solidFill>
          <a:srgbClr val="FFFFFF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1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127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1">
  <p:cSld name="TITLE_1_4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2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59" name="Google Shape;459;p12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0" name="Google Shape;460;p1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8 2">
  <p:cSld name="TITLE_1_25_1">
    <p:bg>
      <p:bgPr>
        <a:solidFill>
          <a:srgbClr val="FFFFFF"/>
        </a:solid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1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129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1 1">
  <p:cSld name="TITLE_1_42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66" name="Google Shape;466;p1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7" name="Google Shape;467;p1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illa - Anexo">
  <p:cSld name="TITLE_4_1_1_1_1_1_1_1">
    <p:bg>
      <p:bgPr>
        <a:solidFill>
          <a:srgbClr val="323232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31"/>
          <p:cNvSpPr txBox="1"/>
          <p:nvPr>
            <p:ph type="title"/>
          </p:nvPr>
        </p:nvSpPr>
        <p:spPr>
          <a:xfrm>
            <a:off x="2358000" y="1620000"/>
            <a:ext cx="4338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F1C5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F1C5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F1C5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F1C5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F1C5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F1C5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F1C5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F1C5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70" name="Google Shape;470;p131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00DED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00DED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00DED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00DED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00DED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00DED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00DED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00DED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00DED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485">
          <p15:clr>
            <a:srgbClr val="EAD1DC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1 2">
  <p:cSld name="TITLE_1_43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73" name="Google Shape;473;p1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74" name="Google Shape;474;p1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3">
  <p:cSld name="TITLE_AND_BODY_13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7" name="Google Shape;477;p1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8" name="Google Shape;478;p1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CK - Título y Subtítulo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464846" y="1271225"/>
            <a:ext cx="8073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1200"/>
              <a:buFont typeface="Merriweather"/>
              <a:buNone/>
              <a:defRPr sz="1200">
                <a:solidFill>
                  <a:srgbClr val="382A2A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800"/>
              <a:buFont typeface="Helvetica Neue"/>
              <a:buNone/>
              <a:defRPr b="1" sz="28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800"/>
              <a:buFont typeface="Helvetica Neue"/>
              <a:buNone/>
              <a:defRPr b="1" sz="28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800"/>
              <a:buFont typeface="Helvetica Neue"/>
              <a:buNone/>
              <a:defRPr b="1" sz="28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800"/>
              <a:buFont typeface="Helvetica Neue"/>
              <a:buNone/>
              <a:defRPr b="1" sz="28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800"/>
              <a:buFont typeface="Helvetica Neue"/>
              <a:buNone/>
              <a:defRPr b="1" sz="28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800"/>
              <a:buFont typeface="Helvetica Neue"/>
              <a:buNone/>
              <a:defRPr b="1" sz="28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800"/>
              <a:buFont typeface="Helvetica Neue"/>
              <a:buNone/>
              <a:defRPr b="1" sz="28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800"/>
              <a:buFont typeface="Helvetica Neue"/>
              <a:buNone/>
              <a:defRPr b="1" sz="28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285691" y="4550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434343"/>
                </a:solidFill>
              </a:defRPr>
            </a:lvl1pPr>
            <a:lvl2pPr lvl="1" rtl="0" algn="r">
              <a:buNone/>
              <a:defRPr sz="1000">
                <a:solidFill>
                  <a:srgbClr val="434343"/>
                </a:solidFill>
              </a:defRPr>
            </a:lvl2pPr>
            <a:lvl3pPr lvl="2" rtl="0" algn="r">
              <a:buNone/>
              <a:defRPr sz="1000">
                <a:solidFill>
                  <a:srgbClr val="434343"/>
                </a:solidFill>
              </a:defRPr>
            </a:lvl3pPr>
            <a:lvl4pPr lvl="3" rtl="0" algn="r">
              <a:buNone/>
              <a:defRPr sz="1000">
                <a:solidFill>
                  <a:srgbClr val="434343"/>
                </a:solidFill>
              </a:defRPr>
            </a:lvl4pPr>
            <a:lvl5pPr lvl="4" rtl="0" algn="r">
              <a:buNone/>
              <a:defRPr sz="1000">
                <a:solidFill>
                  <a:srgbClr val="434343"/>
                </a:solidFill>
              </a:defRPr>
            </a:lvl5pPr>
            <a:lvl6pPr lvl="5" rtl="0" algn="r">
              <a:buNone/>
              <a:defRPr sz="1000">
                <a:solidFill>
                  <a:srgbClr val="434343"/>
                </a:solidFill>
              </a:defRPr>
            </a:lvl6pPr>
            <a:lvl7pPr lvl="6" rtl="0" algn="r">
              <a:buNone/>
              <a:defRPr sz="1000">
                <a:solidFill>
                  <a:srgbClr val="434343"/>
                </a:solidFill>
              </a:defRPr>
            </a:lvl7pPr>
            <a:lvl8pPr lvl="7" rtl="0" algn="r">
              <a:buNone/>
              <a:defRPr sz="1000">
                <a:solidFill>
                  <a:srgbClr val="434343"/>
                </a:solidFill>
              </a:defRPr>
            </a:lvl8pPr>
            <a:lvl9pPr lvl="8" rtl="0" algn="r"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384150" y="258025"/>
            <a:ext cx="8391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rgbClr val="90AC2B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4">
  <p:cSld name="TITLE_AND_BODY_14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1" name="Google Shape;481;p1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2" name="Google Shape;482;p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enchmark 1">
  <p:cSld name="TITLE_1_1_1_3">
    <p:bg>
      <p:bgPr>
        <a:solidFill>
          <a:schemeClr val="lt1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35"/>
          <p:cNvSpPr/>
          <p:nvPr/>
        </p:nvSpPr>
        <p:spPr>
          <a:xfrm flipH="1">
            <a:off x="5976000" y="0"/>
            <a:ext cx="3168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135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486" name="Google Shape;486;p1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4">
  <p:cSld name="TITLE_1_44">
    <p:bg>
      <p:bgPr>
        <a:solidFill>
          <a:srgbClr val="FFFFFF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36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89" name="Google Shape;489;p136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4 2 1">
  <p:cSld name="TITLE_1_30_1">
    <p:bg>
      <p:bgPr>
        <a:solidFill>
          <a:srgbClr val="FFFFFF"/>
        </a:solid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37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92" name="Google Shape;492;p137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l, numerada 1 1">
  <p:cSld name="TITLE_2_2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38"/>
          <p:cNvSpPr txBox="1"/>
          <p:nvPr/>
        </p:nvSpPr>
        <p:spPr>
          <a:xfrm>
            <a:off x="8291850" y="4791851"/>
            <a:ext cx="5487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s" sz="800" u="none" cap="none" strike="noStrike">
                <a:solidFill>
                  <a:srgbClr val="59595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#</a:t>
            </a:r>
            <a:fld id="{00000000-1234-1234-1234-123412341234}" type="slidenum">
              <a:rPr b="0" i="0" lang="es" sz="800" u="none" cap="none" strike="noStrike">
                <a:solidFill>
                  <a:srgbClr val="59595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‹#›</a:t>
            </a:fld>
            <a:endParaRPr b="0" i="0" sz="800" u="none" cap="none" strike="noStrike">
              <a:solidFill>
                <a:srgbClr val="595959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495" name="Google Shape;495;p1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1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/>
            </a:lvl1pPr>
            <a:lvl2pPr lvl="1" rtl="0">
              <a:buNone/>
              <a:defRPr sz="1300"/>
            </a:lvl2pPr>
            <a:lvl3pPr lvl="2" rtl="0">
              <a:buNone/>
              <a:defRPr sz="1300"/>
            </a:lvl3pPr>
            <a:lvl4pPr lvl="3" rtl="0">
              <a:buNone/>
              <a:defRPr sz="1300"/>
            </a:lvl4pPr>
            <a:lvl5pPr lvl="4" rtl="0">
              <a:buNone/>
              <a:defRPr sz="1300"/>
            </a:lvl5pPr>
            <a:lvl6pPr lvl="5" rtl="0">
              <a:buNone/>
              <a:defRPr sz="1300"/>
            </a:lvl6pPr>
            <a:lvl7pPr lvl="6" rtl="0">
              <a:buNone/>
              <a:defRPr sz="1300"/>
            </a:lvl7pPr>
            <a:lvl8pPr lvl="7" rtl="0">
              <a:buNone/>
              <a:defRPr sz="1300"/>
            </a:lvl8pPr>
            <a:lvl9pPr lvl="8" rtl="0">
              <a:buNone/>
              <a:defRPr sz="13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4">
  <p:cSld name="TITLE_14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99" name="Google Shape;499;p1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00" name="Google Shape;500;p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CK - Título y cuerpo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540300" y="1533475"/>
            <a:ext cx="7990200" cy="28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erriweather"/>
              <a:buChar char="●"/>
              <a:defRPr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3048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erriweather"/>
              <a:buChar char="○"/>
              <a:defRPr sz="12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29845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erriweather"/>
              <a:buChar char="■"/>
              <a:defRPr sz="11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29845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erriweather"/>
              <a:buChar char="●"/>
              <a:defRPr sz="11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29845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erriweather"/>
              <a:buChar char="○"/>
              <a:defRPr sz="11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29845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erriweather"/>
              <a:buChar char="■"/>
              <a:defRPr sz="11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29845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erriweather"/>
              <a:buChar char="●"/>
              <a:defRPr sz="11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29845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erriweather"/>
              <a:buChar char="○"/>
              <a:defRPr sz="11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29845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Merriweather"/>
              <a:buChar char="■"/>
              <a:defRPr sz="11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title"/>
          </p:nvPr>
        </p:nvSpPr>
        <p:spPr>
          <a:xfrm>
            <a:off x="384150" y="258025"/>
            <a:ext cx="8391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rgbClr val="90AC2B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285691" y="4550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434343"/>
                </a:solidFill>
              </a:defRPr>
            </a:lvl1pPr>
            <a:lvl2pPr lvl="1" rtl="0" algn="r">
              <a:buNone/>
              <a:defRPr sz="1000">
                <a:solidFill>
                  <a:srgbClr val="434343"/>
                </a:solidFill>
              </a:defRPr>
            </a:lvl2pPr>
            <a:lvl3pPr lvl="2" rtl="0" algn="r">
              <a:buNone/>
              <a:defRPr sz="1000">
                <a:solidFill>
                  <a:srgbClr val="434343"/>
                </a:solidFill>
              </a:defRPr>
            </a:lvl3pPr>
            <a:lvl4pPr lvl="3" rtl="0" algn="r">
              <a:buNone/>
              <a:defRPr sz="1000">
                <a:solidFill>
                  <a:srgbClr val="434343"/>
                </a:solidFill>
              </a:defRPr>
            </a:lvl4pPr>
            <a:lvl5pPr lvl="4" rtl="0" algn="r">
              <a:buNone/>
              <a:defRPr sz="1000">
                <a:solidFill>
                  <a:srgbClr val="434343"/>
                </a:solidFill>
              </a:defRPr>
            </a:lvl5pPr>
            <a:lvl6pPr lvl="5" rtl="0" algn="r">
              <a:buNone/>
              <a:defRPr sz="1000">
                <a:solidFill>
                  <a:srgbClr val="434343"/>
                </a:solidFill>
              </a:defRPr>
            </a:lvl6pPr>
            <a:lvl7pPr lvl="6" rtl="0" algn="r">
              <a:buNone/>
              <a:defRPr sz="1000">
                <a:solidFill>
                  <a:srgbClr val="434343"/>
                </a:solidFill>
              </a:defRPr>
            </a:lvl7pPr>
            <a:lvl8pPr lvl="7" rtl="0" algn="r">
              <a:buNone/>
              <a:defRPr sz="1000">
                <a:solidFill>
                  <a:srgbClr val="434343"/>
                </a:solidFill>
              </a:defRPr>
            </a:lvl8pPr>
            <a:lvl9pPr lvl="8" rtl="0" algn="r"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CK - Una columna de texto">
  <p:cSld name="ONE_COLUM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540300" y="1533475"/>
            <a:ext cx="8136900" cy="28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0AC2B"/>
              </a:buClr>
              <a:buSzPts val="1400"/>
              <a:buFont typeface="Merriweather"/>
              <a:buChar char="●"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3048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0AC2B"/>
              </a:buClr>
              <a:buSzPts val="1200"/>
              <a:buFont typeface="Merriweather"/>
              <a:buChar char="○"/>
              <a:defRPr sz="1200"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29845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0AC2B"/>
              </a:buClr>
              <a:buSzPts val="1100"/>
              <a:buFont typeface="Merriweather"/>
              <a:buChar char="■"/>
              <a:defRPr sz="1100"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29845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erriweather"/>
              <a:buChar char="●"/>
              <a:defRPr sz="1100"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29845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erriweather"/>
              <a:buChar char="○"/>
              <a:defRPr sz="1100"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29845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erriweather"/>
              <a:buChar char="■"/>
              <a:defRPr sz="1100"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29845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100"/>
              <a:buFont typeface="Merriweather"/>
              <a:buChar char="●"/>
              <a:defRPr sz="1100"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29845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100"/>
              <a:buFont typeface="Merriweather"/>
              <a:buChar char="○"/>
              <a:defRPr sz="1100"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29845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100"/>
              <a:buFont typeface="Merriweather"/>
              <a:buChar char="■"/>
              <a:defRPr sz="11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type="title"/>
          </p:nvPr>
        </p:nvSpPr>
        <p:spPr>
          <a:xfrm>
            <a:off x="384150" y="258025"/>
            <a:ext cx="8391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rgbClr val="90AC2B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285691" y="4550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434343"/>
                </a:solidFill>
              </a:defRPr>
            </a:lvl1pPr>
            <a:lvl2pPr lvl="1" rtl="0" algn="r">
              <a:buNone/>
              <a:defRPr sz="1000">
                <a:solidFill>
                  <a:srgbClr val="434343"/>
                </a:solidFill>
              </a:defRPr>
            </a:lvl2pPr>
            <a:lvl3pPr lvl="2" rtl="0" algn="r">
              <a:buNone/>
              <a:defRPr sz="1000">
                <a:solidFill>
                  <a:srgbClr val="434343"/>
                </a:solidFill>
              </a:defRPr>
            </a:lvl3pPr>
            <a:lvl4pPr lvl="3" rtl="0" algn="r">
              <a:buNone/>
              <a:defRPr sz="1000">
                <a:solidFill>
                  <a:srgbClr val="434343"/>
                </a:solidFill>
              </a:defRPr>
            </a:lvl4pPr>
            <a:lvl5pPr lvl="4" rtl="0" algn="r">
              <a:buNone/>
              <a:defRPr sz="1000">
                <a:solidFill>
                  <a:srgbClr val="434343"/>
                </a:solidFill>
              </a:defRPr>
            </a:lvl5pPr>
            <a:lvl6pPr lvl="5" rtl="0" algn="r">
              <a:buNone/>
              <a:defRPr sz="1000">
                <a:solidFill>
                  <a:srgbClr val="434343"/>
                </a:solidFill>
              </a:defRPr>
            </a:lvl6pPr>
            <a:lvl7pPr lvl="6" rtl="0" algn="r">
              <a:buNone/>
              <a:defRPr sz="1000">
                <a:solidFill>
                  <a:srgbClr val="434343"/>
                </a:solidFill>
              </a:defRPr>
            </a:lvl7pPr>
            <a:lvl8pPr lvl="7" rtl="0" algn="r">
              <a:buNone/>
              <a:defRPr sz="1000">
                <a:solidFill>
                  <a:srgbClr val="434343"/>
                </a:solidFill>
              </a:defRPr>
            </a:lvl8pPr>
            <a:lvl9pPr lvl="8" rtl="0" algn="r"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CK - dos bloques">
  <p:cSld name="SECTION_TITLE_AND_DESCRI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265500" y="2370975"/>
            <a:ext cx="3693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1800"/>
              <a:buFont typeface="Merriweather"/>
              <a:buNone/>
              <a:defRPr b="1" sz="1800">
                <a:solidFill>
                  <a:srgbClr val="382A2A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100"/>
              <a:buFont typeface="Helvetica Neue"/>
              <a:buNone/>
              <a:defRPr sz="21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100"/>
              <a:buFont typeface="Helvetica Neue"/>
              <a:buNone/>
              <a:defRPr sz="21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100"/>
              <a:buFont typeface="Helvetica Neue"/>
              <a:buNone/>
              <a:defRPr sz="21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100"/>
              <a:buFont typeface="Helvetica Neue"/>
              <a:buNone/>
              <a:defRPr sz="21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100"/>
              <a:buFont typeface="Helvetica Neue"/>
              <a:buNone/>
              <a:defRPr sz="21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100"/>
              <a:buFont typeface="Helvetica Neue"/>
              <a:buNone/>
              <a:defRPr sz="21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100"/>
              <a:buFont typeface="Helvetica Neue"/>
              <a:buNone/>
              <a:defRPr sz="21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A2A"/>
              </a:buClr>
              <a:buSzPts val="2100"/>
              <a:buFont typeface="Helvetica Neue"/>
              <a:buNone/>
              <a:defRPr sz="2100">
                <a:solidFill>
                  <a:srgbClr val="382A2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body"/>
          </p:nvPr>
        </p:nvSpPr>
        <p:spPr>
          <a:xfrm>
            <a:off x="4939525" y="736150"/>
            <a:ext cx="4161000" cy="39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0AC2B"/>
              </a:buClr>
              <a:buSzPts val="1400"/>
              <a:buFont typeface="Lato"/>
              <a:buChar char="●"/>
              <a:defRPr>
                <a:latin typeface="Lato"/>
                <a:ea typeface="Lato"/>
                <a:cs typeface="Lato"/>
                <a:sym typeface="Lato"/>
              </a:defRPr>
            </a:lvl1pPr>
            <a:lvl2pPr indent="-3048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0AC2B"/>
              </a:buClr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0AC2B"/>
              </a:buClr>
              <a:buSzPts val="1100"/>
              <a:buFont typeface="Lato"/>
              <a:buChar char="■"/>
              <a:defRPr sz="1100"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  <a:defRPr sz="1100"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○"/>
              <a:defRPr sz="1100"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■"/>
              <a:defRPr sz="1100"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100"/>
              <a:buFont typeface="Lato"/>
              <a:buChar char="●"/>
              <a:defRPr sz="1100"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100"/>
              <a:buFont typeface="Lato"/>
              <a:buChar char="○"/>
              <a:defRPr sz="1100"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100"/>
              <a:buFont typeface="Lato"/>
              <a:buChar char="■"/>
              <a:defRPr sz="11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type="title"/>
          </p:nvPr>
        </p:nvSpPr>
        <p:spPr>
          <a:xfrm>
            <a:off x="542925" y="340875"/>
            <a:ext cx="34155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90AC2B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8285691" y="4550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434343"/>
                </a:solidFill>
              </a:defRPr>
            </a:lvl1pPr>
            <a:lvl2pPr lvl="1" rtl="0" algn="r">
              <a:buNone/>
              <a:defRPr sz="1000">
                <a:solidFill>
                  <a:srgbClr val="434343"/>
                </a:solidFill>
              </a:defRPr>
            </a:lvl2pPr>
            <a:lvl3pPr lvl="2" rtl="0" algn="r">
              <a:buNone/>
              <a:defRPr sz="1000">
                <a:solidFill>
                  <a:srgbClr val="434343"/>
                </a:solidFill>
              </a:defRPr>
            </a:lvl3pPr>
            <a:lvl4pPr lvl="3" rtl="0" algn="r">
              <a:buNone/>
              <a:defRPr sz="1000">
                <a:solidFill>
                  <a:srgbClr val="434343"/>
                </a:solidFill>
              </a:defRPr>
            </a:lvl4pPr>
            <a:lvl5pPr lvl="4" rtl="0" algn="r">
              <a:buNone/>
              <a:defRPr sz="1000">
                <a:solidFill>
                  <a:srgbClr val="434343"/>
                </a:solidFill>
              </a:defRPr>
            </a:lvl5pPr>
            <a:lvl6pPr lvl="5" rtl="0" algn="r">
              <a:buNone/>
              <a:defRPr sz="1000">
                <a:solidFill>
                  <a:srgbClr val="434343"/>
                </a:solidFill>
              </a:defRPr>
            </a:lvl6pPr>
            <a:lvl7pPr lvl="6" rtl="0" algn="r">
              <a:buNone/>
              <a:defRPr sz="1000">
                <a:solidFill>
                  <a:srgbClr val="434343"/>
                </a:solidFill>
              </a:defRPr>
            </a:lvl7pPr>
            <a:lvl8pPr lvl="7" rtl="0" algn="r">
              <a:buNone/>
              <a:defRPr sz="1000">
                <a:solidFill>
                  <a:srgbClr val="434343"/>
                </a:solidFill>
              </a:defRPr>
            </a:lvl8pPr>
            <a:lvl9pPr lvl="8" rtl="0" algn="r"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CK - vacía">
  <p:cSld name="CAPTION_ONLY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 nada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tradilla">
  <p:cSld name="CUSTOM">
    <p:bg>
      <p:bgPr>
        <a:solidFill>
          <a:srgbClr val="90AC2A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idx="12" type="sldNum"/>
          </p:nvPr>
        </p:nvSpPr>
        <p:spPr>
          <a:xfrm>
            <a:off x="8285691" y="4550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79" name="Google Shape;7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2125" y="4650975"/>
            <a:ext cx="189475" cy="189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1"/>
          <p:cNvSpPr txBox="1"/>
          <p:nvPr/>
        </p:nvSpPr>
        <p:spPr>
          <a:xfrm>
            <a:off x="3829532" y="1415050"/>
            <a:ext cx="1443000" cy="10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01</a:t>
            </a:r>
            <a:endParaRPr sz="80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1" name="Google Shape;81;p21"/>
          <p:cNvSpPr txBox="1"/>
          <p:nvPr/>
        </p:nvSpPr>
        <p:spPr>
          <a:xfrm>
            <a:off x="2535300" y="2554450"/>
            <a:ext cx="40734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Introducción</a:t>
            </a:r>
            <a:endParaRPr sz="24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82" name="Google Shape;82;p21"/>
          <p:cNvCxnSpPr/>
          <p:nvPr/>
        </p:nvCxnSpPr>
        <p:spPr>
          <a:xfrm flipH="1" rot="10800000">
            <a:off x="4425300" y="2554150"/>
            <a:ext cx="293400" cy="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CK - vacía 1">
  <p:cSld name="TCK - vacía 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 2">
  <p:cSld name="TITLE_1_1_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CCCCCC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CCCC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  <p15:guide id="4" pos="635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io 1 1">
  <p:cSld name="TITLE_1_1_1_1_1_1"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4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8" name="Google Shape;88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2">
  <p:cSld name="TITLE_1_2">
    <p:bg>
      <p:bgPr>
        <a:solidFill>
          <a:srgbClr val="FFFFFF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">
  <p:cSld name="TITLE_1_1_3">
    <p:bg>
      <p:bgPr>
        <a:solidFill>
          <a:srgbClr val="000000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6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CCCCCC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CCCC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2" name="Google Shape;92;p2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16000" y="4817132"/>
            <a:ext cx="792000" cy="107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  <p15:guide id="4" pos="635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io">
  <p:cSld name="TITLE_1_1_1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7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95" name="Google Shape;9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">
  <p:cSld name="TITLE_1_3"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8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4 1">
  <p:cSld name="TITLE_1_5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01" name="Google Shape;101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3">
  <p:cSld name="TITLE_1_6"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30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44">
  <p:cSld name="TITLE_1_64">
    <p:bg>
      <p:bgPr>
        <a:solidFill>
          <a:srgbClr val="FFFFF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1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io">
  <p:cSld name="TITLE_1_1_1_1"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3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6">
  <p:cSld name="TITLE_1_9"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4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1">
  <p:cSld name="TITLE_1_27">
    <p:bg>
      <p:bgPr>
        <a:solidFill>
          <a:srgbClr val="FFFFF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5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17" name="Google Shape;117;p35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3">
  <p:cSld name="TITLE_1_36"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6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20" name="Google Shape;120;p36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3 2">
  <p:cSld name="TITLE_1_36_1"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7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23" name="Google Shape;123;p37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3 1">
  <p:cSld name="TITLE_1_3">
    <p:bg>
      <p:bgPr>
        <a:solidFill>
          <a:srgbClr val="FFFFFF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8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26" name="Google Shape;126;p38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2">
  <p:cSld name="TITLE_1_2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9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29" name="Google Shape;129;p39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">
  <p:cSld name="TITLE_1_37">
    <p:bg>
      <p:bgPr>
        <a:solidFill>
          <a:srgbClr val="FFFF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40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35" name="Google Shape;135;p4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6" name="Google Shape;13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">
  <p:cSld name="TITLE_1_38"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42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">
  <p:cSld name="TITLE_1">
    <p:bg>
      <p:bgPr>
        <a:solidFill>
          <a:srgbClr val="FFFFF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44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2">
  <p:cSld name="TITLE_1_2"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">
  <p:cSld name="TITLE_1_1">
    <p:bg>
      <p:bgPr>
        <a:solidFill>
          <a:srgbClr val="000000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6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CCCCCC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CCCC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7" name="Google Shape;147;p4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16000" y="4817132"/>
            <a:ext cx="792000" cy="107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  <p15:guide id="4" pos="635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 1">
  <p:cSld name="TITLE_1_1_1">
    <p:bg>
      <p:bgPr>
        <a:solidFill>
          <a:srgbClr val="000000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showMasterSp="0">
  <p:cSld name="En blanco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8"/>
          <p:cNvSpPr txBox="1"/>
          <p:nvPr>
            <p:ph idx="12" type="sldNum"/>
          </p:nvPr>
        </p:nvSpPr>
        <p:spPr>
          <a:xfrm>
            <a:off x="8781762" y="4978962"/>
            <a:ext cx="122400" cy="12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600" u="none" cap="none" strike="noStrik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600" u="none" cap="none" strike="noStrik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600" u="none" cap="none" strike="noStrik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600" u="none" cap="none" strike="noStrik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600" u="none" cap="none" strike="noStrik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600" u="none" cap="none" strike="noStrik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600" u="none" cap="none" strike="noStrik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600" u="none" cap="none" strike="noStrik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600" u="none" cap="none" strike="noStrike">
                <a:solidFill>
                  <a:srgbClr val="53585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io">
  <p:cSld name="TITLE_1_1_1_1"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3">
  <p:cSld name="TITLE_1_3">
    <p:bg>
      <p:bgPr>
        <a:solidFill>
          <a:srgbClr val="FFFFFF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0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5" name="Google Shape;155;p50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  <p:sp>
        <p:nvSpPr>
          <p:cNvPr id="156" name="Google Shape;156;p50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4">
  <p:cSld name="TITLE_1_22">
    <p:bg>
      <p:bgPr>
        <a:solidFill>
          <a:srgbClr val="FFFFFF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1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9" name="Google Shape;159;p51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  <p:sp>
        <p:nvSpPr>
          <p:cNvPr id="160" name="Google Shape;160;p51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7">
  <p:cSld name="TITLE_1_14">
    <p:bg>
      <p:bgPr>
        <a:solidFill>
          <a:srgbClr val="FFFFFF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2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5">
  <p:cSld name="TITLE_1_23">
    <p:bg>
      <p:bgPr>
        <a:solidFill>
          <a:srgbClr val="FFFFFF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3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66" name="Google Shape;166;p53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  <p:sp>
        <p:nvSpPr>
          <p:cNvPr id="167" name="Google Shape;167;p53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2 1">
  <p:cSld name="TITLE_1_3_1">
    <p:bg>
      <p:bgPr>
        <a:solidFill>
          <a:srgbClr val="FFFFFF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54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4">
  <p:cSld name="TITLE_4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73" name="Google Shape;17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4530749"/>
            <a:ext cx="1411950" cy="61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6"/>
          <p:cNvSpPr txBox="1"/>
          <p:nvPr/>
        </p:nvSpPr>
        <p:spPr>
          <a:xfrm>
            <a:off x="8707877" y="4727975"/>
            <a:ext cx="3087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700">
                <a:solidFill>
                  <a:srgbClr val="000000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‹#›</a:t>
            </a:fld>
            <a:endParaRPr sz="700">
              <a:solidFill>
                <a:srgbClr val="000000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0">
  <p:cSld name="TITLE_1_11">
    <p:bg>
      <p:bgPr>
        <a:solidFill>
          <a:srgbClr val="FFFFFF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57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5 1">
  <p:cSld name="TITLE_1_6">
    <p:bg>
      <p:bgPr>
        <a:solidFill>
          <a:srgbClr val="FFFFF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58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 1 1">
  <p:cSld name="TITLE_1_1_2">
    <p:bg>
      <p:bgPr>
        <a:solidFill>
          <a:srgbClr val="000000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9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CCCCCC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CCCC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4" name="Google Shape;184;p5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16000" y="4817132"/>
            <a:ext cx="792000" cy="107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  <p15:guide id="4" pos="635">
          <p15:clr>
            <a:srgbClr val="FA7B17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 nada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4 1">
  <p:cSld name="TITLE_1_5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1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8" name="Google Shape;188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illa - Summer Yellow">
  <p:cSld name="TITLE_6">
    <p:bg>
      <p:bgPr>
        <a:solidFill>
          <a:srgbClr val="EDFFBD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2"/>
          <p:cNvSpPr txBox="1"/>
          <p:nvPr>
            <p:ph type="title"/>
          </p:nvPr>
        </p:nvSpPr>
        <p:spPr>
          <a:xfrm>
            <a:off x="2358000" y="1620000"/>
            <a:ext cx="4338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E1EC8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E1EC8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E1EC8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E1EC8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E1EC8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E1EC8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E1EC8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E1EC8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E1EC8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91" name="Google Shape;191;p62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5E1EC8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5E1EC8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5E1EC8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5E1EC8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5E1EC8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5E1EC8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5E1EC8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5E1EC8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5E1EC8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485">
          <p15:clr>
            <a:srgbClr val="EAD1DC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and Sub Heading">
  <p:cSld name="Title and Content and Sub Heading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3"/>
          <p:cNvSpPr txBox="1"/>
          <p:nvPr>
            <p:ph type="title"/>
          </p:nvPr>
        </p:nvSpPr>
        <p:spPr>
          <a:xfrm>
            <a:off x="579412" y="329210"/>
            <a:ext cx="77556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4" name="Google Shape;194;p63"/>
          <p:cNvSpPr txBox="1"/>
          <p:nvPr>
            <p:ph idx="1" type="body"/>
          </p:nvPr>
        </p:nvSpPr>
        <p:spPr>
          <a:xfrm>
            <a:off x="1006575" y="1276176"/>
            <a:ext cx="7713600" cy="3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1150" lvl="1" marL="91440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elvetica Neue"/>
              <a:buChar char="-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45454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1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" name="Google Shape;195;p63"/>
          <p:cNvSpPr txBox="1"/>
          <p:nvPr>
            <p:ph idx="2" type="body"/>
          </p:nvPr>
        </p:nvSpPr>
        <p:spPr>
          <a:xfrm>
            <a:off x="579412" y="616177"/>
            <a:ext cx="53865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8047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9D804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63"/>
          <p:cNvSpPr txBox="1"/>
          <p:nvPr>
            <p:ph idx="12" type="sldNum"/>
          </p:nvPr>
        </p:nvSpPr>
        <p:spPr>
          <a:xfrm>
            <a:off x="2162711" y="4840605"/>
            <a:ext cx="1606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and Sub Heading 1">
  <p:cSld name="Title and Content and Sub Heading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4"/>
          <p:cNvSpPr txBox="1"/>
          <p:nvPr>
            <p:ph type="title"/>
          </p:nvPr>
        </p:nvSpPr>
        <p:spPr>
          <a:xfrm>
            <a:off x="579412" y="329210"/>
            <a:ext cx="77556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9" name="Google Shape;199;p64"/>
          <p:cNvSpPr txBox="1"/>
          <p:nvPr>
            <p:ph idx="1" type="body"/>
          </p:nvPr>
        </p:nvSpPr>
        <p:spPr>
          <a:xfrm>
            <a:off x="1006575" y="1276176"/>
            <a:ext cx="7713600" cy="3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1150" lvl="1" marL="91440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elvetica Neue"/>
              <a:buChar char="-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45454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1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" name="Google Shape;200;p64"/>
          <p:cNvSpPr txBox="1"/>
          <p:nvPr>
            <p:ph idx="2" type="body"/>
          </p:nvPr>
        </p:nvSpPr>
        <p:spPr>
          <a:xfrm>
            <a:off x="579412" y="616177"/>
            <a:ext cx="53865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8047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9D804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" name="Google Shape;201;p64"/>
          <p:cNvSpPr txBox="1"/>
          <p:nvPr>
            <p:ph idx="12" type="sldNum"/>
          </p:nvPr>
        </p:nvSpPr>
        <p:spPr>
          <a:xfrm>
            <a:off x="2162711" y="4840605"/>
            <a:ext cx="1606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5"/>
          <p:cNvSpPr txBox="1"/>
          <p:nvPr>
            <p:ph type="title"/>
          </p:nvPr>
        </p:nvSpPr>
        <p:spPr>
          <a:xfrm>
            <a:off x="579412" y="329210"/>
            <a:ext cx="77517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4" name="Google Shape;204;p65"/>
          <p:cNvSpPr txBox="1"/>
          <p:nvPr>
            <p:ph idx="1" type="body"/>
          </p:nvPr>
        </p:nvSpPr>
        <p:spPr>
          <a:xfrm>
            <a:off x="1006575" y="1276176"/>
            <a:ext cx="7713600" cy="3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1150" lvl="1" marL="91440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elvetica Neue"/>
              <a:buChar char="-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lnSpc>
                <a:spcPct val="133333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45454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1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5" name="Google Shape;205;p65"/>
          <p:cNvSpPr txBox="1"/>
          <p:nvPr>
            <p:ph idx="12" type="sldNum"/>
          </p:nvPr>
        </p:nvSpPr>
        <p:spPr>
          <a:xfrm>
            <a:off x="2162711" y="4840605"/>
            <a:ext cx="1606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6"/>
          <p:cNvSpPr txBox="1"/>
          <p:nvPr>
            <p:ph type="title"/>
          </p:nvPr>
        </p:nvSpPr>
        <p:spPr>
          <a:xfrm>
            <a:off x="579412" y="329210"/>
            <a:ext cx="77556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" name="Google Shape;208;p66"/>
          <p:cNvSpPr txBox="1"/>
          <p:nvPr>
            <p:ph idx="12" type="sldNum"/>
          </p:nvPr>
        </p:nvSpPr>
        <p:spPr>
          <a:xfrm>
            <a:off x="2162711" y="4840605"/>
            <a:ext cx="1606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7"/>
          <p:cNvSpPr txBox="1"/>
          <p:nvPr>
            <p:ph idx="1" type="body"/>
          </p:nvPr>
        </p:nvSpPr>
        <p:spPr>
          <a:xfrm>
            <a:off x="667347" y="916574"/>
            <a:ext cx="2284500" cy="117570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7305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Helvetica Neue"/>
              <a:buChar char="-"/>
              <a:defRPr b="0" i="1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1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" name="Google Shape;211;p67"/>
          <p:cNvSpPr txBox="1"/>
          <p:nvPr>
            <p:ph idx="2" type="body"/>
          </p:nvPr>
        </p:nvSpPr>
        <p:spPr>
          <a:xfrm>
            <a:off x="667347" y="2134034"/>
            <a:ext cx="2284500" cy="117570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7305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Helvetica Neue"/>
              <a:buChar char="-"/>
              <a:defRPr b="0" i="1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1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" name="Google Shape;212;p67"/>
          <p:cNvSpPr txBox="1"/>
          <p:nvPr>
            <p:ph idx="3" type="body"/>
          </p:nvPr>
        </p:nvSpPr>
        <p:spPr>
          <a:xfrm>
            <a:off x="667347" y="3348953"/>
            <a:ext cx="2284500" cy="117570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73050" lvl="2" marL="1371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Helvetica Neue"/>
              <a:buChar char="-"/>
              <a:defRPr b="0" i="1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1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" name="Google Shape;213;p67"/>
          <p:cNvSpPr/>
          <p:nvPr/>
        </p:nvSpPr>
        <p:spPr>
          <a:xfrm>
            <a:off x="3003511" y="916743"/>
            <a:ext cx="6140400" cy="117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144000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67"/>
          <p:cNvSpPr/>
          <p:nvPr/>
        </p:nvSpPr>
        <p:spPr>
          <a:xfrm>
            <a:off x="3003511" y="2134107"/>
            <a:ext cx="6140400" cy="117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144000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67"/>
          <p:cNvSpPr/>
          <p:nvPr/>
        </p:nvSpPr>
        <p:spPr>
          <a:xfrm>
            <a:off x="3003511" y="3348953"/>
            <a:ext cx="6140400" cy="117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144000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4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67"/>
          <p:cNvSpPr txBox="1"/>
          <p:nvPr>
            <p:ph type="title"/>
          </p:nvPr>
        </p:nvSpPr>
        <p:spPr>
          <a:xfrm>
            <a:off x="579412" y="337783"/>
            <a:ext cx="77646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1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7" name="Google Shape;217;p67"/>
          <p:cNvSpPr txBox="1"/>
          <p:nvPr>
            <p:ph idx="12" type="sldNum"/>
          </p:nvPr>
        </p:nvSpPr>
        <p:spPr>
          <a:xfrm>
            <a:off x="2162711" y="4849178"/>
            <a:ext cx="1606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8" name="Google Shape;218;p67"/>
          <p:cNvSpPr/>
          <p:nvPr>
            <p:ph idx="4" type="pic"/>
          </p:nvPr>
        </p:nvSpPr>
        <p:spPr>
          <a:xfrm>
            <a:off x="3424958" y="1057249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9" name="Google Shape;219;p67"/>
          <p:cNvSpPr txBox="1"/>
          <p:nvPr>
            <p:ph idx="5" type="body"/>
          </p:nvPr>
        </p:nvSpPr>
        <p:spPr>
          <a:xfrm>
            <a:off x="3140898" y="1770049"/>
            <a:ext cx="13602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0" name="Google Shape;220;p67"/>
          <p:cNvSpPr/>
          <p:nvPr/>
        </p:nvSpPr>
        <p:spPr>
          <a:xfrm>
            <a:off x="575709" y="916574"/>
            <a:ext cx="91500" cy="1175700"/>
          </a:xfrm>
          <a:prstGeom prst="rect">
            <a:avLst/>
          </a:prstGeom>
          <a:solidFill>
            <a:srgbClr val="9D8047"/>
          </a:solidFill>
          <a:ln>
            <a:noFill/>
          </a:ln>
        </p:spPr>
        <p:txBody>
          <a:bodyPr anchorCtr="0" anchor="t" bIns="45700" lIns="144000" spcFirstLastPara="1" rIns="91425" wrap="square" tIns="108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67"/>
          <p:cNvSpPr/>
          <p:nvPr/>
        </p:nvSpPr>
        <p:spPr>
          <a:xfrm>
            <a:off x="575709" y="2131372"/>
            <a:ext cx="91500" cy="1178400"/>
          </a:xfrm>
          <a:prstGeom prst="rect">
            <a:avLst/>
          </a:prstGeom>
          <a:solidFill>
            <a:srgbClr val="9D8047"/>
          </a:solidFill>
          <a:ln>
            <a:noFill/>
          </a:ln>
        </p:spPr>
        <p:txBody>
          <a:bodyPr anchorCtr="0" anchor="t" bIns="45700" lIns="144000" spcFirstLastPara="1" rIns="91425" wrap="square" tIns="108000">
            <a:noAutofit/>
          </a:bodyPr>
          <a:lstStyle/>
          <a:p>
            <a:pPr indent="1587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67"/>
          <p:cNvSpPr/>
          <p:nvPr/>
        </p:nvSpPr>
        <p:spPr>
          <a:xfrm>
            <a:off x="575709" y="3349122"/>
            <a:ext cx="91500" cy="1175400"/>
          </a:xfrm>
          <a:prstGeom prst="rect">
            <a:avLst/>
          </a:prstGeom>
          <a:solidFill>
            <a:srgbClr val="9D8047"/>
          </a:solidFill>
          <a:ln>
            <a:noFill/>
          </a:ln>
        </p:spPr>
        <p:txBody>
          <a:bodyPr anchorCtr="0" anchor="t" bIns="45700" lIns="144000" spcFirstLastPara="1" rIns="91425" wrap="square" tIns="108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67"/>
          <p:cNvSpPr/>
          <p:nvPr>
            <p:ph idx="6" type="pic"/>
          </p:nvPr>
        </p:nvSpPr>
        <p:spPr>
          <a:xfrm>
            <a:off x="7914540" y="1057249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4" name="Google Shape;224;p67"/>
          <p:cNvSpPr txBox="1"/>
          <p:nvPr>
            <p:ph idx="7" type="body"/>
          </p:nvPr>
        </p:nvSpPr>
        <p:spPr>
          <a:xfrm>
            <a:off x="7628757" y="1770049"/>
            <a:ext cx="13635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5" name="Google Shape;225;p67"/>
          <p:cNvSpPr/>
          <p:nvPr>
            <p:ph idx="8" type="pic"/>
          </p:nvPr>
        </p:nvSpPr>
        <p:spPr>
          <a:xfrm>
            <a:off x="6418012" y="1057249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" name="Google Shape;226;p67"/>
          <p:cNvSpPr txBox="1"/>
          <p:nvPr>
            <p:ph idx="9" type="body"/>
          </p:nvPr>
        </p:nvSpPr>
        <p:spPr>
          <a:xfrm>
            <a:off x="6140606" y="1770049"/>
            <a:ext cx="13248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7" name="Google Shape;227;p67"/>
          <p:cNvSpPr/>
          <p:nvPr>
            <p:ph idx="13" type="pic"/>
          </p:nvPr>
        </p:nvSpPr>
        <p:spPr>
          <a:xfrm>
            <a:off x="4921485" y="1057249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8" name="Google Shape;228;p67"/>
          <p:cNvSpPr txBox="1"/>
          <p:nvPr>
            <p:ph idx="14" type="body"/>
          </p:nvPr>
        </p:nvSpPr>
        <p:spPr>
          <a:xfrm>
            <a:off x="4636851" y="1770049"/>
            <a:ext cx="13623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9" name="Google Shape;229;p67"/>
          <p:cNvSpPr/>
          <p:nvPr>
            <p:ph idx="15" type="pic"/>
          </p:nvPr>
        </p:nvSpPr>
        <p:spPr>
          <a:xfrm>
            <a:off x="3424958" y="2274710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0" name="Google Shape;230;p67"/>
          <p:cNvSpPr txBox="1"/>
          <p:nvPr>
            <p:ph idx="16" type="body"/>
          </p:nvPr>
        </p:nvSpPr>
        <p:spPr>
          <a:xfrm>
            <a:off x="3140898" y="2987510"/>
            <a:ext cx="13602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1" name="Google Shape;231;p67"/>
          <p:cNvSpPr/>
          <p:nvPr>
            <p:ph idx="17" type="pic"/>
          </p:nvPr>
        </p:nvSpPr>
        <p:spPr>
          <a:xfrm>
            <a:off x="7914540" y="2274710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2" name="Google Shape;232;p67"/>
          <p:cNvSpPr txBox="1"/>
          <p:nvPr>
            <p:ph idx="18" type="body"/>
          </p:nvPr>
        </p:nvSpPr>
        <p:spPr>
          <a:xfrm>
            <a:off x="7628757" y="2987510"/>
            <a:ext cx="13635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3" name="Google Shape;233;p67"/>
          <p:cNvSpPr/>
          <p:nvPr>
            <p:ph idx="19" type="pic"/>
          </p:nvPr>
        </p:nvSpPr>
        <p:spPr>
          <a:xfrm>
            <a:off x="6418012" y="2274710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4" name="Google Shape;234;p67"/>
          <p:cNvSpPr txBox="1"/>
          <p:nvPr>
            <p:ph idx="20" type="body"/>
          </p:nvPr>
        </p:nvSpPr>
        <p:spPr>
          <a:xfrm>
            <a:off x="6140606" y="2987510"/>
            <a:ext cx="13248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5" name="Google Shape;235;p67"/>
          <p:cNvSpPr/>
          <p:nvPr>
            <p:ph idx="21" type="pic"/>
          </p:nvPr>
        </p:nvSpPr>
        <p:spPr>
          <a:xfrm>
            <a:off x="4921485" y="2274710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6" name="Google Shape;236;p67"/>
          <p:cNvSpPr txBox="1"/>
          <p:nvPr>
            <p:ph idx="22" type="body"/>
          </p:nvPr>
        </p:nvSpPr>
        <p:spPr>
          <a:xfrm>
            <a:off x="4636851" y="2987510"/>
            <a:ext cx="13623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" name="Google Shape;237;p67"/>
          <p:cNvSpPr/>
          <p:nvPr>
            <p:ph idx="23" type="pic"/>
          </p:nvPr>
        </p:nvSpPr>
        <p:spPr>
          <a:xfrm>
            <a:off x="3424958" y="3489628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8" name="Google Shape;238;p67"/>
          <p:cNvSpPr txBox="1"/>
          <p:nvPr>
            <p:ph idx="24" type="body"/>
          </p:nvPr>
        </p:nvSpPr>
        <p:spPr>
          <a:xfrm>
            <a:off x="3140898" y="4202428"/>
            <a:ext cx="13602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" name="Google Shape;239;p67"/>
          <p:cNvSpPr/>
          <p:nvPr>
            <p:ph idx="25" type="pic"/>
          </p:nvPr>
        </p:nvSpPr>
        <p:spPr>
          <a:xfrm>
            <a:off x="7914540" y="3489628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" name="Google Shape;240;p67"/>
          <p:cNvSpPr txBox="1"/>
          <p:nvPr>
            <p:ph idx="26" type="body"/>
          </p:nvPr>
        </p:nvSpPr>
        <p:spPr>
          <a:xfrm>
            <a:off x="7628757" y="4202428"/>
            <a:ext cx="13635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" name="Google Shape;241;p67"/>
          <p:cNvSpPr/>
          <p:nvPr>
            <p:ph idx="27" type="pic"/>
          </p:nvPr>
        </p:nvSpPr>
        <p:spPr>
          <a:xfrm>
            <a:off x="6418012" y="3489628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" name="Google Shape;242;p67"/>
          <p:cNvSpPr txBox="1"/>
          <p:nvPr>
            <p:ph idx="28" type="body"/>
          </p:nvPr>
        </p:nvSpPr>
        <p:spPr>
          <a:xfrm>
            <a:off x="6140606" y="4202428"/>
            <a:ext cx="13248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3" name="Google Shape;243;p67"/>
          <p:cNvSpPr/>
          <p:nvPr>
            <p:ph idx="29" type="pic"/>
          </p:nvPr>
        </p:nvSpPr>
        <p:spPr>
          <a:xfrm>
            <a:off x="4921485" y="3489628"/>
            <a:ext cx="792000" cy="712800"/>
          </a:xfrm>
          <a:prstGeom prst="ellipse">
            <a:avLst/>
          </a:prstGeom>
          <a:solidFill>
            <a:srgbClr val="A5A5A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4" name="Google Shape;244;p67"/>
          <p:cNvSpPr txBox="1"/>
          <p:nvPr>
            <p:ph idx="30" type="body"/>
          </p:nvPr>
        </p:nvSpPr>
        <p:spPr>
          <a:xfrm>
            <a:off x="4636851" y="4202428"/>
            <a:ext cx="13623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6">
  <p:cSld name="TITLE_1_24">
    <p:bg>
      <p:bgPr>
        <a:solidFill>
          <a:srgbClr val="FFFFFF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68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47" name="Google Shape;247;p68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  <p:sp>
        <p:nvSpPr>
          <p:cNvPr id="248" name="Google Shape;248;p68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8">
  <p:cSld name="TITLE_1_25">
    <p:bg>
      <p:bgPr>
        <a:solidFill>
          <a:srgbClr val="FFFFFF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9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51" name="Google Shape;251;p69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7">
  <p:cSld name="TITLE_7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7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254" name="Google Shape;254;p7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5" name="Google Shape;255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 nada 1">
  <p:cSld name="BLANK_2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1_Content">
    <p:bg>
      <p:bgPr>
        <a:solidFill>
          <a:schemeClr val="lt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72"/>
          <p:cNvSpPr txBox="1"/>
          <p:nvPr>
            <p:ph type="title"/>
          </p:nvPr>
        </p:nvSpPr>
        <p:spPr>
          <a:xfrm>
            <a:off x="497307" y="189422"/>
            <a:ext cx="8114100" cy="4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16025" lIns="32100" spcFirstLastPara="1" rIns="32100" wrap="square" tIns="1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9" name="Google Shape;259;p72"/>
          <p:cNvSpPr txBox="1"/>
          <p:nvPr>
            <p:ph idx="1" type="body"/>
          </p:nvPr>
        </p:nvSpPr>
        <p:spPr>
          <a:xfrm>
            <a:off x="417041" y="951311"/>
            <a:ext cx="8367300" cy="3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298450" lvl="1" marL="914400" marR="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29845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2921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2921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7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73"/>
          <p:cNvSpPr txBox="1"/>
          <p:nvPr>
            <p:ph idx="12" type="sldNum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enchmark">
  <p:cSld name="TITLE_1_1_1_2">
    <p:bg>
      <p:bgPr>
        <a:solidFill>
          <a:schemeClr val="lt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74"/>
          <p:cNvSpPr/>
          <p:nvPr/>
        </p:nvSpPr>
        <p:spPr>
          <a:xfrm flipH="1">
            <a:off x="5976000" y="0"/>
            <a:ext cx="3168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74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66" name="Google Shape;266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">
  <p:cSld name="Cover Slide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9">
  <p:cSld name="TITLE_1_26">
    <p:bg>
      <p:bgPr>
        <a:solidFill>
          <a:srgbClr val="FFFFFF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76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70" name="Google Shape;270;p76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AND_BODY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7;p2" id="272" name="Google Shape;272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77"/>
          <p:cNvSpPr txBox="1"/>
          <p:nvPr>
            <p:ph idx="12" type="sldNum"/>
          </p:nvPr>
        </p:nvSpPr>
        <p:spPr>
          <a:xfrm>
            <a:off x="8576948" y="4736425"/>
            <a:ext cx="2790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600"/>
              <a:buFont typeface="IBM Plex Sans"/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600"/>
              <a:buFont typeface="IBM Plex Sans"/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600"/>
              <a:buFont typeface="IBM Plex Sans"/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600"/>
              <a:buFont typeface="IBM Plex Sans"/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600"/>
              <a:buFont typeface="IBM Plex Sans"/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600"/>
              <a:buFont typeface="IBM Plex Sans"/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600"/>
              <a:buFont typeface="IBM Plex Sans"/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600"/>
              <a:buFont typeface="IBM Plex Sans"/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600"/>
              <a:buFont typeface="IBM Plex Sans"/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1">
  <p:cSld name="TITLE_1_27">
    <p:bg>
      <p:bgPr>
        <a:solidFill>
          <a:srgbClr val="FFFFFF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78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76" name="Google Shape;276;p78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279" name="Google Shape;279;p7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0" name="Google Shape;280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6 1">
  <p:cSld name="TITLE_1_19">
    <p:bg>
      <p:bgPr>
        <a:solidFill>
          <a:srgbClr val="FFFFFF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8121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80"/>
          <p:cNvSpPr txBox="1"/>
          <p:nvPr/>
        </p:nvSpPr>
        <p:spPr>
          <a:xfrm>
            <a:off x="8136000" y="4608000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io 1">
  <p:cSld name="TITLE_1_1_1_1_1">
    <p:bg>
      <p:bgPr>
        <a:solidFill>
          <a:schemeClr val="lt1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8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300">
                <a:solidFill>
                  <a:schemeClr val="tx1"/>
                </a:solidFill>
              </a:defRPr>
            </a:lvl1pPr>
            <a:lvl2pPr lvl="1" rtl="0">
              <a:buNone/>
              <a:defRPr sz="1300">
                <a:solidFill>
                  <a:schemeClr val="tx1"/>
                </a:solidFill>
              </a:defRPr>
            </a:lvl2pPr>
            <a:lvl3pPr lvl="2" rtl="0">
              <a:buNone/>
              <a:defRPr sz="1300">
                <a:solidFill>
                  <a:schemeClr val="tx1"/>
                </a:solidFill>
              </a:defRPr>
            </a:lvl3pPr>
            <a:lvl4pPr lvl="3" rtl="0">
              <a:buNone/>
              <a:defRPr sz="1300">
                <a:solidFill>
                  <a:schemeClr val="tx1"/>
                </a:solidFill>
              </a:defRPr>
            </a:lvl4pPr>
            <a:lvl5pPr lvl="4" rtl="0">
              <a:buNone/>
              <a:defRPr sz="1300">
                <a:solidFill>
                  <a:schemeClr val="tx1"/>
                </a:solidFill>
              </a:defRPr>
            </a:lvl5pPr>
            <a:lvl6pPr lvl="5" rtl="0">
              <a:buNone/>
              <a:defRPr sz="1300">
                <a:solidFill>
                  <a:schemeClr val="tx1"/>
                </a:solidFill>
              </a:defRPr>
            </a:lvl6pPr>
            <a:lvl7pPr lvl="6" rtl="0">
              <a:buNone/>
              <a:defRPr sz="1300">
                <a:solidFill>
                  <a:schemeClr val="tx1"/>
                </a:solidFill>
              </a:defRPr>
            </a:lvl7pPr>
            <a:lvl8pPr lvl="7" rtl="0">
              <a:buNone/>
              <a:defRPr sz="1300">
                <a:solidFill>
                  <a:schemeClr val="tx1"/>
                </a:solidFill>
              </a:defRPr>
            </a:lvl8pPr>
            <a:lvl9pPr lvl="8" rtl="0">
              <a:buNone/>
              <a:defRPr sz="1300">
                <a:solidFill>
                  <a:schemeClr val="tx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2">
  <p:cSld name="TITLE_AND_BODY_2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9" name="Google Shape;289;p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0" name="Google Shape;290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3">
  <p:cSld name="TITLE_AND_BODY_3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" name="Google Shape;293;p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4" name="Google Shape;294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4">
  <p:cSld name="TITLE_AND_BODY_4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" name="Google Shape;297;p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8" name="Google Shape;298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5">
  <p:cSld name="TITLE_AND_BODY_5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1" name="Google Shape;301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2" name="Google Shape;302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6">
  <p:cSld name="TITLE_AND_BODY_6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5" name="Google Shape;305;p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6" name="Google Shape;306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7">
  <p:cSld name="TITLE_AND_BODY_7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9" name="Google Shape;309;p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0" name="Google Shape;310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 nada 1 1">
  <p:cSld name="BLANK_4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6 2">
  <p:cSld name="TITLE_1_38">
    <p:bg>
      <p:bgPr>
        <a:solidFill>
          <a:srgbClr val="FFFFFF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89"/>
          <p:cNvSpPr txBox="1"/>
          <p:nvPr>
            <p:ph type="title"/>
          </p:nvPr>
        </p:nvSpPr>
        <p:spPr>
          <a:xfrm>
            <a:off x="216000" y="907675"/>
            <a:ext cx="5094000" cy="14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2323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15" name="Google Shape;315;p89"/>
          <p:cNvSpPr txBox="1"/>
          <p:nvPr>
            <p:ph idx="1" type="subTitle"/>
          </p:nvPr>
        </p:nvSpPr>
        <p:spPr>
          <a:xfrm>
            <a:off x="216000" y="2358000"/>
            <a:ext cx="50400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E1EC8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8">
  <p:cSld name="TITLE_AND_BODY_8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8" name="Google Shape;318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9" name="Google Shape;319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8">
  <p:cSld name="TITLE_8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9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322" name="Google Shape;322;p9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3" name="Google Shape;323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hal.Sol.Insp page" showMasterSp="0">
  <p:cSld name="1_Chal.Sol.Insp page">
    <p:bg>
      <p:bgPr>
        <a:solidFill>
          <a:schemeClr val="lt1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92"/>
          <p:cNvPicPr preferRelativeResize="0"/>
          <p:nvPr/>
        </p:nvPicPr>
        <p:blipFill rotWithShape="1">
          <a:blip r:embed="rId2">
            <a:alphaModFix/>
          </a:blip>
          <a:srcRect b="36342" l="0" r="0" t="0"/>
          <a:stretch/>
        </p:blipFill>
        <p:spPr>
          <a:xfrm>
            <a:off x="81450" y="4703410"/>
            <a:ext cx="784900" cy="314876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92"/>
          <p:cNvSpPr txBox="1"/>
          <p:nvPr>
            <p:ph type="title"/>
          </p:nvPr>
        </p:nvSpPr>
        <p:spPr>
          <a:xfrm>
            <a:off x="386953" y="357187"/>
            <a:ext cx="8397600" cy="2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82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1200" cap="none">
                <a:solidFill>
                  <a:srgbClr val="00529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27" name="Google Shape;327;p92"/>
          <p:cNvSpPr txBox="1"/>
          <p:nvPr>
            <p:ph idx="1" type="body"/>
          </p:nvPr>
        </p:nvSpPr>
        <p:spPr>
          <a:xfrm>
            <a:off x="378380" y="1076706"/>
            <a:ext cx="30528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b="1" i="0" sz="2700" u="none" cap="none" strike="noStrike">
                <a:solidFill>
                  <a:srgbClr val="00A1E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8" name="Google Shape;328;p92"/>
          <p:cNvSpPr txBox="1"/>
          <p:nvPr/>
        </p:nvSpPr>
        <p:spPr>
          <a:xfrm>
            <a:off x="8225384" y="4832497"/>
            <a:ext cx="465000" cy="1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s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9" name="Google Shape;329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499" y="4625664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9">
  <p:cSld name="TITLE_AND_BODY_9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2" name="Google Shape;332;p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3" name="Google Shape;333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0">
  <p:cSld name="TITLE_AND_BODY_10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6" name="Google Shape;336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7" name="Google Shape;337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1">
  <p:cSld name="TITLE_AND_BODY_1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0" name="Google Shape;340;p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1" name="Google Shape;341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9">
  <p:cSld name="TITLE_9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7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7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7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7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7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7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7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7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7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2">
  <p:cSld name="TITLE_AND_BODY_12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" name="Google Shape;346;p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7" name="Google Shape;347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>
  <p:cSld name="TITLE_1_2_1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98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Char char="■"/>
              <a:defRPr/>
            </a:lvl9pPr>
          </a:lstStyle>
          <a:p/>
        </p:txBody>
      </p:sp>
      <p:sp>
        <p:nvSpPr>
          <p:cNvPr id="350" name="Google Shape;350;p98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351" name="Google Shape;351;p9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3 1">
  <p:cSld name="TITLE_1_28">
    <p:bg>
      <p:bgPr>
        <a:solidFill>
          <a:srgbClr val="FFFFFF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99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32323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0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357" name="Google Shape;357;p10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58" name="Google Shape;358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Portada 1 1 1 1">
  <p:cSld name="TITLE_1_1_2_1">
    <p:bg>
      <p:bgPr>
        <a:solidFill>
          <a:srgbClr val="000000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01"/>
          <p:cNvSpPr txBox="1"/>
          <p:nvPr/>
        </p:nvSpPr>
        <p:spPr>
          <a:xfrm>
            <a:off x="8136000" y="4607575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600">
                <a:solidFill>
                  <a:srgbClr val="CCCCCC"/>
                </a:solidFill>
                <a:latin typeface="IBM Plex Sans"/>
                <a:ea typeface="IBM Plex Sans"/>
                <a:cs typeface="IBM Plex Sans"/>
                <a:sym typeface="IBM Plex Sans"/>
              </a:rPr>
              <a:t>‹#›</a:t>
            </a:fld>
            <a:endParaRPr sz="600">
              <a:solidFill>
                <a:srgbClr val="CCCC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61" name="Google Shape;361;p10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16000" y="4817132"/>
            <a:ext cx="792000" cy="107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  <p15:guide id="4" pos="635">
          <p15:clr>
            <a:srgbClr val="FA7B17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s and images">
  <p:cSld name="3 columns and images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02"/>
          <p:cNvSpPr txBox="1"/>
          <p:nvPr>
            <p:ph type="title"/>
          </p:nvPr>
        </p:nvSpPr>
        <p:spPr>
          <a:xfrm>
            <a:off x="386953" y="357188"/>
            <a:ext cx="8397600" cy="1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64" name="Google Shape;364;p102"/>
          <p:cNvSpPr txBox="1"/>
          <p:nvPr>
            <p:ph idx="1" type="body"/>
          </p:nvPr>
        </p:nvSpPr>
        <p:spPr>
          <a:xfrm>
            <a:off x="386953" y="3450210"/>
            <a:ext cx="2025300" cy="13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5" name="Google Shape;365;p102"/>
          <p:cNvSpPr txBox="1"/>
          <p:nvPr>
            <p:ph idx="2" type="body"/>
          </p:nvPr>
        </p:nvSpPr>
        <p:spPr>
          <a:xfrm>
            <a:off x="3221832" y="3450210"/>
            <a:ext cx="2025300" cy="13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6" name="Google Shape;366;p102"/>
          <p:cNvSpPr txBox="1"/>
          <p:nvPr>
            <p:ph idx="3" type="body"/>
          </p:nvPr>
        </p:nvSpPr>
        <p:spPr>
          <a:xfrm>
            <a:off x="6056710" y="3450210"/>
            <a:ext cx="2025300" cy="13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7" name="Google Shape;367;p102"/>
          <p:cNvSpPr/>
          <p:nvPr>
            <p:ph idx="4" type="pic"/>
          </p:nvPr>
        </p:nvSpPr>
        <p:spPr>
          <a:xfrm>
            <a:off x="388144" y="1059657"/>
            <a:ext cx="2726400" cy="22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8" name="Google Shape;368;p102"/>
          <p:cNvSpPr/>
          <p:nvPr>
            <p:ph idx="5" type="pic"/>
          </p:nvPr>
        </p:nvSpPr>
        <p:spPr>
          <a:xfrm>
            <a:off x="3223022" y="1059657"/>
            <a:ext cx="2726400" cy="22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102"/>
          <p:cNvSpPr/>
          <p:nvPr>
            <p:ph idx="6" type="pic"/>
          </p:nvPr>
        </p:nvSpPr>
        <p:spPr>
          <a:xfrm>
            <a:off x="6059090" y="1059657"/>
            <a:ext cx="2726400" cy="22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0" name="Google Shape;370;p102"/>
          <p:cNvSpPr txBox="1"/>
          <p:nvPr>
            <p:ph idx="12" type="sldNum"/>
          </p:nvPr>
        </p:nvSpPr>
        <p:spPr>
          <a:xfrm>
            <a:off x="8319329" y="4832497"/>
            <a:ext cx="465000" cy="13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PAGE </a:t>
            </a: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71" name="Google Shape;371;p102"/>
          <p:cNvSpPr txBox="1"/>
          <p:nvPr>
            <p:ph idx="7" type="body"/>
          </p:nvPr>
        </p:nvSpPr>
        <p:spPr>
          <a:xfrm>
            <a:off x="386953" y="532623"/>
            <a:ext cx="83976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io 6">
  <p:cSld name="TITLE_1_1_1_1_6">
    <p:bg>
      <p:bgPr>
        <a:solidFill>
          <a:schemeClr val="lt1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03"/>
          <p:cNvSpPr txBox="1"/>
          <p:nvPr>
            <p:ph idx="12" type="sldNum"/>
          </p:nvPr>
        </p:nvSpPr>
        <p:spPr>
          <a:xfrm>
            <a:off x="8136000" y="4636687"/>
            <a:ext cx="720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buNone/>
              <a:defRPr sz="600">
                <a:solidFill>
                  <a:srgbClr val="32323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74" name="Google Shape;374;p10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72">
          <p15:clr>
            <a:srgbClr val="EAD1DC"/>
          </p15:clr>
        </p15:guide>
        <p15:guide id="2" orient="horz" pos="1485">
          <p15:clr>
            <a:srgbClr val="EAD1DC"/>
          </p15:clr>
        </p15:guide>
        <p15:guide id="3" orient="horz" pos="2415">
          <p15:clr>
            <a:srgbClr val="EAD1DC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9.xml"/><Relationship Id="rId6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79.xml"/><Relationship Id="rId42" Type="http://schemas.openxmlformats.org/officeDocument/2006/relationships/slideLayout" Target="../slideLayouts/slideLayout81.xml"/><Relationship Id="rId41" Type="http://schemas.openxmlformats.org/officeDocument/2006/relationships/slideLayout" Target="../slideLayouts/slideLayout80.xml"/><Relationship Id="rId44" Type="http://schemas.openxmlformats.org/officeDocument/2006/relationships/slideLayout" Target="../slideLayouts/slideLayout83.xml"/><Relationship Id="rId43" Type="http://schemas.openxmlformats.org/officeDocument/2006/relationships/slideLayout" Target="../slideLayouts/slideLayout82.xml"/><Relationship Id="rId46" Type="http://schemas.openxmlformats.org/officeDocument/2006/relationships/slideLayout" Target="../slideLayouts/slideLayout85.xml"/><Relationship Id="rId45" Type="http://schemas.openxmlformats.org/officeDocument/2006/relationships/slideLayout" Target="../slideLayouts/slideLayout84.xml"/><Relationship Id="rId48" Type="http://schemas.openxmlformats.org/officeDocument/2006/relationships/slideLayout" Target="../slideLayouts/slideLayout87.xml"/><Relationship Id="rId47" Type="http://schemas.openxmlformats.org/officeDocument/2006/relationships/slideLayout" Target="../slideLayouts/slideLayout86.xml"/><Relationship Id="rId49" Type="http://schemas.openxmlformats.org/officeDocument/2006/relationships/slideLayout" Target="../slideLayouts/slideLayout88.xml"/><Relationship Id="rId31" Type="http://schemas.openxmlformats.org/officeDocument/2006/relationships/slideLayout" Target="../slideLayouts/slideLayout70.xml"/><Relationship Id="rId30" Type="http://schemas.openxmlformats.org/officeDocument/2006/relationships/slideLayout" Target="../slideLayouts/slideLayout69.xml"/><Relationship Id="rId33" Type="http://schemas.openxmlformats.org/officeDocument/2006/relationships/slideLayout" Target="../slideLayouts/slideLayout72.xml"/><Relationship Id="rId32" Type="http://schemas.openxmlformats.org/officeDocument/2006/relationships/slideLayout" Target="../slideLayouts/slideLayout71.xml"/><Relationship Id="rId35" Type="http://schemas.openxmlformats.org/officeDocument/2006/relationships/slideLayout" Target="../slideLayouts/slideLayout74.xml"/><Relationship Id="rId34" Type="http://schemas.openxmlformats.org/officeDocument/2006/relationships/slideLayout" Target="../slideLayouts/slideLayout73.xml"/><Relationship Id="rId37" Type="http://schemas.openxmlformats.org/officeDocument/2006/relationships/slideLayout" Target="../slideLayouts/slideLayout76.xml"/><Relationship Id="rId36" Type="http://schemas.openxmlformats.org/officeDocument/2006/relationships/slideLayout" Target="../slideLayouts/slideLayout75.xml"/><Relationship Id="rId39" Type="http://schemas.openxmlformats.org/officeDocument/2006/relationships/slideLayout" Target="../slideLayouts/slideLayout78.xml"/><Relationship Id="rId38" Type="http://schemas.openxmlformats.org/officeDocument/2006/relationships/slideLayout" Target="../slideLayouts/slideLayout77.xml"/><Relationship Id="rId20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62.xml"/><Relationship Id="rId26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66.xml"/><Relationship Id="rId29" Type="http://schemas.openxmlformats.org/officeDocument/2006/relationships/slideLayout" Target="../slideLayouts/slideLayout68.xml"/><Relationship Id="rId95" Type="http://schemas.openxmlformats.org/officeDocument/2006/relationships/slideLayout" Target="../slideLayouts/slideLayout134.xml"/><Relationship Id="rId94" Type="http://schemas.openxmlformats.org/officeDocument/2006/relationships/slideLayout" Target="../slideLayouts/slideLayout133.xml"/><Relationship Id="rId97" Type="http://schemas.openxmlformats.org/officeDocument/2006/relationships/theme" Target="../theme/theme4.xml"/><Relationship Id="rId96" Type="http://schemas.openxmlformats.org/officeDocument/2006/relationships/slideLayout" Target="../slideLayouts/slideLayout135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91" Type="http://schemas.openxmlformats.org/officeDocument/2006/relationships/slideLayout" Target="../slideLayouts/slideLayout130.xml"/><Relationship Id="rId90" Type="http://schemas.openxmlformats.org/officeDocument/2006/relationships/slideLayout" Target="../slideLayouts/slideLayout129.xml"/><Relationship Id="rId93" Type="http://schemas.openxmlformats.org/officeDocument/2006/relationships/slideLayout" Target="../slideLayouts/slideLayout132.xml"/><Relationship Id="rId92" Type="http://schemas.openxmlformats.org/officeDocument/2006/relationships/slideLayout" Target="../slideLayouts/slideLayout131.xml"/><Relationship Id="rId15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57.xml"/><Relationship Id="rId84" Type="http://schemas.openxmlformats.org/officeDocument/2006/relationships/slideLayout" Target="../slideLayouts/slideLayout123.xml"/><Relationship Id="rId83" Type="http://schemas.openxmlformats.org/officeDocument/2006/relationships/slideLayout" Target="../slideLayouts/slideLayout122.xml"/><Relationship Id="rId86" Type="http://schemas.openxmlformats.org/officeDocument/2006/relationships/slideLayout" Target="../slideLayouts/slideLayout125.xml"/><Relationship Id="rId85" Type="http://schemas.openxmlformats.org/officeDocument/2006/relationships/slideLayout" Target="../slideLayouts/slideLayout124.xml"/><Relationship Id="rId88" Type="http://schemas.openxmlformats.org/officeDocument/2006/relationships/slideLayout" Target="../slideLayouts/slideLayout127.xml"/><Relationship Id="rId87" Type="http://schemas.openxmlformats.org/officeDocument/2006/relationships/slideLayout" Target="../slideLayouts/slideLayout126.xml"/><Relationship Id="rId89" Type="http://schemas.openxmlformats.org/officeDocument/2006/relationships/slideLayout" Target="../slideLayouts/slideLayout128.xml"/><Relationship Id="rId80" Type="http://schemas.openxmlformats.org/officeDocument/2006/relationships/slideLayout" Target="../slideLayouts/slideLayout119.xml"/><Relationship Id="rId82" Type="http://schemas.openxmlformats.org/officeDocument/2006/relationships/slideLayout" Target="../slideLayouts/slideLayout121.xml"/><Relationship Id="rId81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73" Type="http://schemas.openxmlformats.org/officeDocument/2006/relationships/slideLayout" Target="../slideLayouts/slideLayout112.xml"/><Relationship Id="rId72" Type="http://schemas.openxmlformats.org/officeDocument/2006/relationships/slideLayout" Target="../slideLayouts/slideLayout111.xml"/><Relationship Id="rId75" Type="http://schemas.openxmlformats.org/officeDocument/2006/relationships/slideLayout" Target="../slideLayouts/slideLayout114.xml"/><Relationship Id="rId74" Type="http://schemas.openxmlformats.org/officeDocument/2006/relationships/slideLayout" Target="../slideLayouts/slideLayout113.xml"/><Relationship Id="rId77" Type="http://schemas.openxmlformats.org/officeDocument/2006/relationships/slideLayout" Target="../slideLayouts/slideLayout116.xml"/><Relationship Id="rId76" Type="http://schemas.openxmlformats.org/officeDocument/2006/relationships/slideLayout" Target="../slideLayouts/slideLayout115.xml"/><Relationship Id="rId79" Type="http://schemas.openxmlformats.org/officeDocument/2006/relationships/slideLayout" Target="../slideLayouts/slideLayout118.xml"/><Relationship Id="rId78" Type="http://schemas.openxmlformats.org/officeDocument/2006/relationships/slideLayout" Target="../slideLayouts/slideLayout117.xml"/><Relationship Id="rId71" Type="http://schemas.openxmlformats.org/officeDocument/2006/relationships/slideLayout" Target="../slideLayouts/slideLayout110.xml"/><Relationship Id="rId70" Type="http://schemas.openxmlformats.org/officeDocument/2006/relationships/slideLayout" Target="../slideLayouts/slideLayout109.xml"/><Relationship Id="rId62" Type="http://schemas.openxmlformats.org/officeDocument/2006/relationships/slideLayout" Target="../slideLayouts/slideLayout101.xml"/><Relationship Id="rId61" Type="http://schemas.openxmlformats.org/officeDocument/2006/relationships/slideLayout" Target="../slideLayouts/slideLayout100.xml"/><Relationship Id="rId64" Type="http://schemas.openxmlformats.org/officeDocument/2006/relationships/slideLayout" Target="../slideLayouts/slideLayout103.xml"/><Relationship Id="rId63" Type="http://schemas.openxmlformats.org/officeDocument/2006/relationships/slideLayout" Target="../slideLayouts/slideLayout102.xml"/><Relationship Id="rId66" Type="http://schemas.openxmlformats.org/officeDocument/2006/relationships/slideLayout" Target="../slideLayouts/slideLayout105.xml"/><Relationship Id="rId65" Type="http://schemas.openxmlformats.org/officeDocument/2006/relationships/slideLayout" Target="../slideLayouts/slideLayout104.xml"/><Relationship Id="rId68" Type="http://schemas.openxmlformats.org/officeDocument/2006/relationships/slideLayout" Target="../slideLayouts/slideLayout107.xml"/><Relationship Id="rId67" Type="http://schemas.openxmlformats.org/officeDocument/2006/relationships/slideLayout" Target="../slideLayouts/slideLayout106.xml"/><Relationship Id="rId60" Type="http://schemas.openxmlformats.org/officeDocument/2006/relationships/slideLayout" Target="../slideLayouts/slideLayout99.xml"/><Relationship Id="rId69" Type="http://schemas.openxmlformats.org/officeDocument/2006/relationships/slideLayout" Target="../slideLayouts/slideLayout108.xml"/><Relationship Id="rId51" Type="http://schemas.openxmlformats.org/officeDocument/2006/relationships/slideLayout" Target="../slideLayouts/slideLayout90.xml"/><Relationship Id="rId50" Type="http://schemas.openxmlformats.org/officeDocument/2006/relationships/slideLayout" Target="../slideLayouts/slideLayout89.xml"/><Relationship Id="rId53" Type="http://schemas.openxmlformats.org/officeDocument/2006/relationships/slideLayout" Target="../slideLayouts/slideLayout92.xml"/><Relationship Id="rId52" Type="http://schemas.openxmlformats.org/officeDocument/2006/relationships/slideLayout" Target="../slideLayouts/slideLayout91.xml"/><Relationship Id="rId55" Type="http://schemas.openxmlformats.org/officeDocument/2006/relationships/slideLayout" Target="../slideLayouts/slideLayout94.xml"/><Relationship Id="rId54" Type="http://schemas.openxmlformats.org/officeDocument/2006/relationships/slideLayout" Target="../slideLayouts/slideLayout93.xml"/><Relationship Id="rId57" Type="http://schemas.openxmlformats.org/officeDocument/2006/relationships/slideLayout" Target="../slideLayouts/slideLayout96.xml"/><Relationship Id="rId56" Type="http://schemas.openxmlformats.org/officeDocument/2006/relationships/slideLayout" Target="../slideLayouts/slideLayout95.xml"/><Relationship Id="rId59" Type="http://schemas.openxmlformats.org/officeDocument/2006/relationships/slideLayout" Target="../slideLayouts/slideLayout98.xml"/><Relationship Id="rId58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285691" y="4550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434343"/>
                </a:solidFill>
              </a:defRPr>
            </a:lvl1pPr>
            <a:lvl2pPr lvl="1" rtl="0" algn="r">
              <a:buNone/>
              <a:defRPr sz="1000">
                <a:solidFill>
                  <a:srgbClr val="434343"/>
                </a:solidFill>
              </a:defRPr>
            </a:lvl2pPr>
            <a:lvl3pPr lvl="2" rtl="0" algn="r">
              <a:buNone/>
              <a:defRPr sz="1000">
                <a:solidFill>
                  <a:srgbClr val="434343"/>
                </a:solidFill>
              </a:defRPr>
            </a:lvl3pPr>
            <a:lvl4pPr lvl="3" rtl="0" algn="r">
              <a:buNone/>
              <a:defRPr sz="1000">
                <a:solidFill>
                  <a:srgbClr val="434343"/>
                </a:solidFill>
              </a:defRPr>
            </a:lvl4pPr>
            <a:lvl5pPr lvl="4" rtl="0" algn="r">
              <a:buNone/>
              <a:defRPr sz="1000">
                <a:solidFill>
                  <a:srgbClr val="434343"/>
                </a:solidFill>
              </a:defRPr>
            </a:lvl5pPr>
            <a:lvl6pPr lvl="5" rtl="0" algn="r">
              <a:buNone/>
              <a:defRPr sz="1000">
                <a:solidFill>
                  <a:srgbClr val="434343"/>
                </a:solidFill>
              </a:defRPr>
            </a:lvl6pPr>
            <a:lvl7pPr lvl="6" rtl="0" algn="r">
              <a:buNone/>
              <a:defRPr sz="1000">
                <a:solidFill>
                  <a:srgbClr val="434343"/>
                </a:solidFill>
              </a:defRPr>
            </a:lvl7pPr>
            <a:lvl8pPr lvl="7" rtl="0" algn="r">
              <a:buNone/>
              <a:defRPr sz="1000">
                <a:solidFill>
                  <a:srgbClr val="434343"/>
                </a:solidFill>
              </a:defRPr>
            </a:lvl8pPr>
            <a:lvl9pPr lvl="8" rtl="0" algn="r"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470750" y="4653300"/>
            <a:ext cx="188050" cy="1880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36">
          <p15:clr>
            <a:srgbClr val="C27BA0"/>
          </p15:clr>
        </p15:guide>
        <p15:guide id="2" pos="5579">
          <p15:clr>
            <a:srgbClr val="C27BA0"/>
          </p15:clr>
        </p15:guide>
        <p15:guide id="3" orient="horz" pos="136">
          <p15:clr>
            <a:srgbClr val="C27BA0"/>
          </p15:clr>
        </p15:guide>
        <p15:guide id="4" orient="horz" pos="2903">
          <p15:clr>
            <a:srgbClr val="C27BA0"/>
          </p15:clr>
        </p15:guide>
        <p15:guide id="5" pos="590">
          <p15:clr>
            <a:srgbClr val="6FA8DC"/>
          </p15:clr>
        </p15:guide>
        <p15:guide id="6" pos="1043">
          <p15:clr>
            <a:srgbClr val="6FA8DC"/>
          </p15:clr>
        </p15:guide>
        <p15:guide id="7" pos="1497">
          <p15:clr>
            <a:srgbClr val="6FA8DC"/>
          </p15:clr>
        </p15:guide>
        <p15:guide id="8" pos="1950">
          <p15:clr>
            <a:srgbClr val="6FA8DC"/>
          </p15:clr>
        </p15:guide>
        <p15:guide id="9" pos="2404">
          <p15:clr>
            <a:srgbClr val="6FA8DC"/>
          </p15:clr>
        </p15:guide>
        <p15:guide id="10" pos="2857">
          <p15:clr>
            <a:srgbClr val="6FA8DC"/>
          </p15:clr>
        </p15:guide>
        <p15:guide id="11" pos="3311">
          <p15:clr>
            <a:srgbClr val="6FA8DC"/>
          </p15:clr>
        </p15:guide>
        <p15:guide id="12" pos="3764">
          <p15:clr>
            <a:srgbClr val="6FA8DC"/>
          </p15:clr>
        </p15:guide>
        <p15:guide id="13" pos="4218">
          <p15:clr>
            <a:srgbClr val="6FA8DC"/>
          </p15:clr>
        </p15:guide>
        <p15:guide id="14" pos="4671">
          <p15:clr>
            <a:srgbClr val="6FA8DC"/>
          </p15:clr>
        </p15:guide>
        <p15:guide id="15" pos="5125">
          <p15:clr>
            <a:srgbClr val="6FA8DC"/>
          </p15:clr>
        </p15:guide>
        <p15:guide id="16" pos="5579">
          <p15:clr>
            <a:srgbClr val="6FA8DC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  <p:sldLayoutId id="2147483715" r:id="rId29"/>
    <p:sldLayoutId id="2147483716" r:id="rId30"/>
    <p:sldLayoutId id="2147483717" r:id="rId31"/>
    <p:sldLayoutId id="2147483718" r:id="rId32"/>
    <p:sldLayoutId id="2147483719" r:id="rId33"/>
    <p:sldLayoutId id="2147483720" r:id="rId34"/>
    <p:sldLayoutId id="2147483721" r:id="rId35"/>
    <p:sldLayoutId id="2147483722" r:id="rId36"/>
    <p:sldLayoutId id="2147483723" r:id="rId37"/>
    <p:sldLayoutId id="2147483724" r:id="rId38"/>
    <p:sldLayoutId id="2147483725" r:id="rId39"/>
    <p:sldLayoutId id="2147483726" r:id="rId40"/>
    <p:sldLayoutId id="2147483727" r:id="rId41"/>
    <p:sldLayoutId id="2147483728" r:id="rId42"/>
    <p:sldLayoutId id="2147483729" r:id="rId43"/>
    <p:sldLayoutId id="2147483730" r:id="rId44"/>
    <p:sldLayoutId id="2147483731" r:id="rId45"/>
    <p:sldLayoutId id="2147483732" r:id="rId46"/>
    <p:sldLayoutId id="2147483733" r:id="rId47"/>
    <p:sldLayoutId id="2147483734" r:id="rId48"/>
    <p:sldLayoutId id="2147483735" r:id="rId49"/>
    <p:sldLayoutId id="2147483736" r:id="rId50"/>
    <p:sldLayoutId id="2147483737" r:id="rId51"/>
    <p:sldLayoutId id="2147483738" r:id="rId52"/>
    <p:sldLayoutId id="2147483739" r:id="rId53"/>
    <p:sldLayoutId id="2147483740" r:id="rId54"/>
    <p:sldLayoutId id="2147483741" r:id="rId55"/>
    <p:sldLayoutId id="2147483742" r:id="rId56"/>
    <p:sldLayoutId id="2147483743" r:id="rId57"/>
    <p:sldLayoutId id="2147483744" r:id="rId58"/>
    <p:sldLayoutId id="2147483745" r:id="rId59"/>
    <p:sldLayoutId id="2147483746" r:id="rId60"/>
    <p:sldLayoutId id="2147483747" r:id="rId61"/>
    <p:sldLayoutId id="2147483748" r:id="rId62"/>
    <p:sldLayoutId id="2147483749" r:id="rId63"/>
    <p:sldLayoutId id="2147483750" r:id="rId64"/>
    <p:sldLayoutId id="2147483751" r:id="rId65"/>
    <p:sldLayoutId id="2147483752" r:id="rId66"/>
    <p:sldLayoutId id="2147483753" r:id="rId67"/>
    <p:sldLayoutId id="2147483754" r:id="rId68"/>
    <p:sldLayoutId id="2147483755" r:id="rId69"/>
    <p:sldLayoutId id="2147483756" r:id="rId70"/>
    <p:sldLayoutId id="2147483757" r:id="rId71"/>
    <p:sldLayoutId id="2147483758" r:id="rId72"/>
    <p:sldLayoutId id="2147483759" r:id="rId73"/>
    <p:sldLayoutId id="2147483760" r:id="rId74"/>
    <p:sldLayoutId id="2147483761" r:id="rId75"/>
    <p:sldLayoutId id="2147483762" r:id="rId76"/>
    <p:sldLayoutId id="2147483763" r:id="rId77"/>
    <p:sldLayoutId id="2147483764" r:id="rId78"/>
    <p:sldLayoutId id="2147483765" r:id="rId79"/>
    <p:sldLayoutId id="2147483766" r:id="rId80"/>
    <p:sldLayoutId id="2147483767" r:id="rId81"/>
    <p:sldLayoutId id="2147483768" r:id="rId82"/>
    <p:sldLayoutId id="2147483769" r:id="rId83"/>
    <p:sldLayoutId id="2147483770" r:id="rId84"/>
    <p:sldLayoutId id="2147483771" r:id="rId85"/>
    <p:sldLayoutId id="2147483772" r:id="rId86"/>
    <p:sldLayoutId id="2147483773" r:id="rId87"/>
    <p:sldLayoutId id="2147483774" r:id="rId88"/>
    <p:sldLayoutId id="2147483775" r:id="rId89"/>
    <p:sldLayoutId id="2147483776" r:id="rId90"/>
    <p:sldLayoutId id="2147483777" r:id="rId91"/>
    <p:sldLayoutId id="2147483778" r:id="rId92"/>
    <p:sldLayoutId id="2147483779" r:id="rId93"/>
    <p:sldLayoutId id="2147483780" r:id="rId94"/>
    <p:sldLayoutId id="2147483781" r:id="rId95"/>
    <p:sldLayoutId id="2147483782" r:id="rId9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36">
          <p15:clr>
            <a:srgbClr val="C27BA0"/>
          </p15:clr>
        </p15:guide>
        <p15:guide id="2" pos="5579">
          <p15:clr>
            <a:srgbClr val="C27BA0"/>
          </p15:clr>
        </p15:guide>
        <p15:guide id="3" orient="horz" pos="136">
          <p15:clr>
            <a:srgbClr val="C27BA0"/>
          </p15:clr>
        </p15:guide>
        <p15:guide id="4" orient="horz" pos="2903">
          <p15:clr>
            <a:srgbClr val="C27BA0"/>
          </p15:clr>
        </p15:guide>
        <p15:guide id="5" pos="590">
          <p15:clr>
            <a:srgbClr val="6FA8DC"/>
          </p15:clr>
        </p15:guide>
        <p15:guide id="6" pos="1043">
          <p15:clr>
            <a:srgbClr val="6FA8DC"/>
          </p15:clr>
        </p15:guide>
        <p15:guide id="7" pos="1497">
          <p15:clr>
            <a:srgbClr val="6FA8DC"/>
          </p15:clr>
        </p15:guide>
        <p15:guide id="8" pos="1950">
          <p15:clr>
            <a:srgbClr val="6FA8DC"/>
          </p15:clr>
        </p15:guide>
        <p15:guide id="9" pos="2404">
          <p15:clr>
            <a:srgbClr val="6FA8DC"/>
          </p15:clr>
        </p15:guide>
        <p15:guide id="10" pos="2857">
          <p15:clr>
            <a:srgbClr val="6FA8DC"/>
          </p15:clr>
        </p15:guide>
        <p15:guide id="11" pos="3311">
          <p15:clr>
            <a:srgbClr val="6FA8DC"/>
          </p15:clr>
        </p15:guide>
        <p15:guide id="12" pos="3764">
          <p15:clr>
            <a:srgbClr val="6FA8DC"/>
          </p15:clr>
        </p15:guide>
        <p15:guide id="13" pos="4218">
          <p15:clr>
            <a:srgbClr val="6FA8DC"/>
          </p15:clr>
        </p15:guide>
        <p15:guide id="14" pos="4671">
          <p15:clr>
            <a:srgbClr val="6FA8DC"/>
          </p15:clr>
        </p15:guide>
        <p15:guide id="15" pos="5125">
          <p15:clr>
            <a:srgbClr val="6FA8DC"/>
          </p15:clr>
        </p15:guide>
        <p15:guide id="16" pos="5579">
          <p15:clr>
            <a:srgbClr val="6FA8DC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7.jpg"/><Relationship Id="rId4" Type="http://schemas.openxmlformats.org/officeDocument/2006/relationships/image" Target="../media/image4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8.png"/><Relationship Id="rId4" Type="http://schemas.openxmlformats.org/officeDocument/2006/relationships/hyperlink" Target="https://www.info-diamond.com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5.gif"/><Relationship Id="rId4" Type="http://schemas.openxmlformats.org/officeDocument/2006/relationships/image" Target="../media/image54.png"/><Relationship Id="rId5" Type="http://schemas.openxmlformats.org/officeDocument/2006/relationships/image" Target="../media/image4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3.jpg"/><Relationship Id="rId4" Type="http://schemas.openxmlformats.org/officeDocument/2006/relationships/image" Target="../media/image52.png"/><Relationship Id="rId5" Type="http://schemas.openxmlformats.org/officeDocument/2006/relationships/image" Target="../media/image48.png"/><Relationship Id="rId6" Type="http://schemas.openxmlformats.org/officeDocument/2006/relationships/image" Target="../media/image5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0.png"/><Relationship Id="rId4" Type="http://schemas.openxmlformats.org/officeDocument/2006/relationships/image" Target="../media/image53.jpg"/><Relationship Id="rId5" Type="http://schemas.openxmlformats.org/officeDocument/2006/relationships/image" Target="../media/image4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140"/>
          <p:cNvSpPr txBox="1"/>
          <p:nvPr/>
        </p:nvSpPr>
        <p:spPr>
          <a:xfrm>
            <a:off x="297350" y="2623050"/>
            <a:ext cx="3922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EQUIPO DE INVESTIGACIÓN: EL PRECIO DEL DIAMANTE</a:t>
            </a:r>
            <a:endParaRPr b="1" i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7" name="Google Shape;507;p1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0114" y="3429875"/>
            <a:ext cx="1299474" cy="134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49"/>
          <p:cNvSpPr/>
          <p:nvPr/>
        </p:nvSpPr>
        <p:spPr>
          <a:xfrm>
            <a:off x="2978700" y="228625"/>
            <a:ext cx="6165300" cy="5143500"/>
          </a:xfrm>
          <a:prstGeom prst="rect">
            <a:avLst/>
          </a:prstGeom>
          <a:solidFill>
            <a:srgbClr val="FAFAFA">
              <a:alpha val="98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149"/>
          <p:cNvSpPr/>
          <p:nvPr/>
        </p:nvSpPr>
        <p:spPr>
          <a:xfrm>
            <a:off x="2978700" y="0"/>
            <a:ext cx="6165300" cy="5143500"/>
          </a:xfrm>
          <a:prstGeom prst="rect">
            <a:avLst/>
          </a:prstGeom>
          <a:solidFill>
            <a:srgbClr val="FAFAFA">
              <a:alpha val="98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149"/>
          <p:cNvSpPr txBox="1"/>
          <p:nvPr/>
        </p:nvSpPr>
        <p:spPr>
          <a:xfrm>
            <a:off x="238825" y="647975"/>
            <a:ext cx="2228100" cy="3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600">
                <a:latin typeface="IBM Plex Sans ExtraLight"/>
                <a:ea typeface="IBM Plex Sans ExtraLight"/>
                <a:cs typeface="IBM Plex Sans ExtraLight"/>
                <a:sym typeface="IBM Plex Sans ExtraLight"/>
              </a:rPr>
              <a:t>Encoding</a:t>
            </a:r>
            <a:endParaRPr sz="29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9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</p:txBody>
      </p:sp>
      <p:sp>
        <p:nvSpPr>
          <p:cNvPr id="629" name="Google Shape;629;p149"/>
          <p:cNvSpPr txBox="1"/>
          <p:nvPr/>
        </p:nvSpPr>
        <p:spPr>
          <a:xfrm>
            <a:off x="216000" y="139800"/>
            <a:ext cx="35328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B7B7B7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0" name="Google Shape;630;p149"/>
          <p:cNvSpPr/>
          <p:nvPr/>
        </p:nvSpPr>
        <p:spPr>
          <a:xfrm>
            <a:off x="241700" y="3581325"/>
            <a:ext cx="335700" cy="326100"/>
          </a:xfrm>
          <a:prstGeom prst="ellipse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1" name="Google Shape;631;p149"/>
          <p:cNvSpPr/>
          <p:nvPr/>
        </p:nvSpPr>
        <p:spPr>
          <a:xfrm>
            <a:off x="897195" y="3581325"/>
            <a:ext cx="335700" cy="326100"/>
          </a:xfrm>
          <a:prstGeom prst="ellipse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2" name="Google Shape;632;p149"/>
          <p:cNvSpPr/>
          <p:nvPr/>
        </p:nvSpPr>
        <p:spPr>
          <a:xfrm>
            <a:off x="1552689" y="3581325"/>
            <a:ext cx="335700" cy="326100"/>
          </a:xfrm>
          <a:prstGeom prst="ellipse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3" name="Google Shape;633;p149"/>
          <p:cNvSpPr txBox="1"/>
          <p:nvPr/>
        </p:nvSpPr>
        <p:spPr>
          <a:xfrm>
            <a:off x="216000" y="139800"/>
            <a:ext cx="44103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00">
                <a:solidFill>
                  <a:srgbClr val="0A1234"/>
                </a:solidFill>
                <a:latin typeface="IBM Plex Sans"/>
                <a:ea typeface="IBM Plex Sans"/>
                <a:cs typeface="IBM Plex Sans"/>
                <a:sym typeface="IBM Plex Sans"/>
              </a:rPr>
              <a:t>1.</a:t>
            </a:r>
            <a:r>
              <a:rPr lang="es" sz="800">
                <a:solidFill>
                  <a:srgbClr val="B7B7B7"/>
                </a:solidFill>
                <a:latin typeface="IBM Plex Sans"/>
                <a:ea typeface="IBM Plex Sans"/>
                <a:cs typeface="IBM Plex Sans"/>
                <a:sym typeface="IBM Plex Sans"/>
              </a:rPr>
              <a:t>. </a:t>
            </a:r>
            <a:r>
              <a:rPr lang="es" sz="800">
                <a:solidFill>
                  <a:srgbClr val="CCCCCC"/>
                </a:solidFill>
                <a:latin typeface="IBM Plex Sans"/>
                <a:ea typeface="IBM Plex Sans"/>
                <a:cs typeface="IBM Plex Sans"/>
                <a:sym typeface="IBM Plex Sans"/>
              </a:rPr>
              <a:t>Encoding</a:t>
            </a:r>
            <a:endParaRPr b="1" sz="800">
              <a:solidFill>
                <a:srgbClr val="B7B7B7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0A1234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4" name="Google Shape;634;p149"/>
          <p:cNvSpPr/>
          <p:nvPr/>
        </p:nvSpPr>
        <p:spPr>
          <a:xfrm>
            <a:off x="4246050" y="736575"/>
            <a:ext cx="4059900" cy="2684100"/>
          </a:xfrm>
          <a:prstGeom prst="rect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149"/>
          <p:cNvSpPr/>
          <p:nvPr/>
        </p:nvSpPr>
        <p:spPr>
          <a:xfrm>
            <a:off x="4535999" y="972650"/>
            <a:ext cx="1565400" cy="649500"/>
          </a:xfrm>
          <a:prstGeom prst="rect">
            <a:avLst/>
          </a:prstGeom>
          <a:solidFill>
            <a:srgbClr val="A4C2F4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ACCIONES</a:t>
            </a:r>
            <a:endParaRPr i="0" sz="1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149"/>
          <p:cNvSpPr/>
          <p:nvPr/>
        </p:nvSpPr>
        <p:spPr>
          <a:xfrm>
            <a:off x="6565361" y="972650"/>
            <a:ext cx="1565400" cy="649500"/>
          </a:xfrm>
          <a:prstGeom prst="rect">
            <a:avLst/>
          </a:prstGeom>
          <a:solidFill>
            <a:srgbClr val="A4C2F4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i="0" sz="1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7" name="Google Shape;637;p149"/>
          <p:cNvSpPr txBox="1"/>
          <p:nvPr/>
        </p:nvSpPr>
        <p:spPr>
          <a:xfrm>
            <a:off x="158050" y="4640650"/>
            <a:ext cx="1074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8" name="Google Shape;638;p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99" y="4246163"/>
            <a:ext cx="698100" cy="723681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149"/>
          <p:cNvSpPr/>
          <p:nvPr/>
        </p:nvSpPr>
        <p:spPr>
          <a:xfrm>
            <a:off x="4546078" y="1828780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Identificamos variables cualitativas y únicos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149"/>
          <p:cNvSpPr/>
          <p:nvPr/>
        </p:nvSpPr>
        <p:spPr>
          <a:xfrm>
            <a:off x="4546078" y="2331078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Investigación sobre etiquetado variables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149"/>
          <p:cNvSpPr/>
          <p:nvPr/>
        </p:nvSpPr>
        <p:spPr>
          <a:xfrm>
            <a:off x="4546078" y="2833376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Encodeamos mapeando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149"/>
          <p:cNvSpPr/>
          <p:nvPr/>
        </p:nvSpPr>
        <p:spPr>
          <a:xfrm>
            <a:off x="6570401" y="1828780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Para poder conocer los objetos de estudio 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149"/>
          <p:cNvSpPr/>
          <p:nvPr/>
        </p:nvSpPr>
        <p:spPr>
          <a:xfrm>
            <a:off x="6570401" y="2331078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Entendemos nomenclaturas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149"/>
          <p:cNvSpPr/>
          <p:nvPr/>
        </p:nvSpPr>
        <p:spPr>
          <a:xfrm>
            <a:off x="6570401" y="2833376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Ordenamos en función de valor con diccionarios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149"/>
          <p:cNvSpPr/>
          <p:nvPr/>
        </p:nvSpPr>
        <p:spPr>
          <a:xfrm>
            <a:off x="8363071" y="2450057"/>
            <a:ext cx="185400" cy="1854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149">
            <a:hlinkClick r:id="rId4"/>
          </p:cNvPr>
          <p:cNvSpPr/>
          <p:nvPr/>
        </p:nvSpPr>
        <p:spPr>
          <a:xfrm>
            <a:off x="8398187" y="2485174"/>
            <a:ext cx="115200" cy="115200"/>
          </a:xfrm>
          <a:prstGeom prst="mathPlus">
            <a:avLst>
              <a:gd fmla="val 23520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50"/>
          <p:cNvSpPr/>
          <p:nvPr/>
        </p:nvSpPr>
        <p:spPr>
          <a:xfrm>
            <a:off x="-68075" y="0"/>
            <a:ext cx="9212100" cy="5157000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150"/>
          <p:cNvSpPr txBox="1"/>
          <p:nvPr/>
        </p:nvSpPr>
        <p:spPr>
          <a:xfrm>
            <a:off x="364100" y="926325"/>
            <a:ext cx="6561000" cy="18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300">
                <a:solidFill>
                  <a:srgbClr val="FFFFFF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3</a:t>
            </a:r>
            <a:r>
              <a:rPr lang="es" sz="6300">
                <a:solidFill>
                  <a:srgbClr val="FFFFFF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.</a:t>
            </a:r>
            <a:r>
              <a:rPr lang="es" sz="5300">
                <a:solidFill>
                  <a:srgbClr val="FFFFFF"/>
                </a:solidFill>
                <a:latin typeface="IBM Plex Sans ExtraLight"/>
                <a:ea typeface="IBM Plex Sans ExtraLight"/>
                <a:cs typeface="IBM Plex Sans ExtraLight"/>
                <a:sym typeface="IBM Plex Sans ExtraLight"/>
              </a:rPr>
              <a:t> </a:t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4500">
                <a:solidFill>
                  <a:schemeClr val="lt1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Modelo de predicción</a:t>
            </a:r>
            <a:endParaRPr sz="45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53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</p:txBody>
      </p:sp>
      <p:sp>
        <p:nvSpPr>
          <p:cNvPr id="653" name="Google Shape;653;p150"/>
          <p:cNvSpPr/>
          <p:nvPr/>
        </p:nvSpPr>
        <p:spPr>
          <a:xfrm>
            <a:off x="1385917" y="910258"/>
            <a:ext cx="11400" cy="1016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0AC2B"/>
              </a:solidFill>
            </a:endParaRPr>
          </a:p>
        </p:txBody>
      </p:sp>
      <p:pic>
        <p:nvPicPr>
          <p:cNvPr id="654" name="Google Shape;654;p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246" y="3450925"/>
            <a:ext cx="863049" cy="8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9" name="Google Shape;659;p151"/>
          <p:cNvCxnSpPr/>
          <p:nvPr/>
        </p:nvCxnSpPr>
        <p:spPr>
          <a:xfrm>
            <a:off x="0" y="996254"/>
            <a:ext cx="91440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0" name="Google Shape;660;p151"/>
          <p:cNvCxnSpPr/>
          <p:nvPr/>
        </p:nvCxnSpPr>
        <p:spPr>
          <a:xfrm rot="10800000">
            <a:off x="3055414" y="996325"/>
            <a:ext cx="0" cy="4162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1" name="Google Shape;661;p151"/>
          <p:cNvCxnSpPr/>
          <p:nvPr/>
        </p:nvCxnSpPr>
        <p:spPr>
          <a:xfrm rot="10800000">
            <a:off x="6092962" y="996325"/>
            <a:ext cx="0" cy="4162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2" name="Google Shape;662;p151"/>
          <p:cNvSpPr txBox="1"/>
          <p:nvPr/>
        </p:nvSpPr>
        <p:spPr>
          <a:xfrm>
            <a:off x="52775" y="1511850"/>
            <a:ext cx="2974200" cy="46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Definimos las variables X e Y y balanceamos los datos, eso lo primero.</a:t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Tras ello, construimos un pipeline y realizamos una GridSearch para la elección de modelo. Le damos a elegir entre</a:t>
            </a: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IBM Plex Sans"/>
              <a:buChar char="●"/>
            </a:pPr>
            <a:r>
              <a:rPr b="1" lang="es" sz="900">
                <a:latin typeface="IBM Plex Sans"/>
                <a:ea typeface="IBM Plex Sans"/>
                <a:cs typeface="IBM Plex Sans"/>
                <a:sym typeface="IBM Plex Sans"/>
              </a:rPr>
              <a:t>Regresión Lineal</a:t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IBM Plex Sans"/>
              <a:buChar char="●"/>
            </a:pPr>
            <a:r>
              <a:rPr b="1" lang="es" sz="900">
                <a:latin typeface="IBM Plex Sans"/>
                <a:ea typeface="IBM Plex Sans"/>
                <a:cs typeface="IBM Plex Sans"/>
                <a:sym typeface="IBM Plex Sans"/>
              </a:rPr>
              <a:t>Random Forest</a:t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IBM Plex Sans"/>
              <a:buChar char="●"/>
            </a:pPr>
            <a:r>
              <a:rPr b="1" lang="es" sz="900">
                <a:latin typeface="IBM Plex Sans"/>
                <a:ea typeface="IBM Plex Sans"/>
                <a:cs typeface="IBM Plex Sans"/>
                <a:sym typeface="IBM Plex Sans"/>
              </a:rPr>
              <a:t>Gradient Boost</a:t>
            </a:r>
            <a:endParaRPr b="1"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IBM Plex Sans"/>
              <a:buChar char="●"/>
            </a:pPr>
            <a:r>
              <a:rPr b="1" lang="es" sz="900">
                <a:latin typeface="IBM Plex Sans"/>
                <a:ea typeface="IBM Plex Sans"/>
                <a:cs typeface="IBM Plex Sans"/>
                <a:sym typeface="IBM Plex Sans"/>
              </a:rPr>
              <a:t>KNN Neighbors</a:t>
            </a:r>
            <a:endParaRPr b="1"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El resultado nos devuelve que el mejor modelo es un </a:t>
            </a:r>
            <a:r>
              <a:rPr b="1"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Gradient Boost</a:t>
            </a:r>
            <a:r>
              <a:rPr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con las siguientes especificaciones:</a:t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●"/>
            </a:pPr>
            <a:r>
              <a:rPr b="1"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Max Depth = 7</a:t>
            </a:r>
            <a:endParaRPr b="1"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●"/>
            </a:pPr>
            <a:r>
              <a:rPr b="1"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Min. samples leaf = 3</a:t>
            </a:r>
            <a:endParaRPr b="1"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●"/>
            </a:pPr>
            <a:r>
              <a:rPr b="1"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Min samples split = 2</a:t>
            </a:r>
            <a:endParaRPr b="1"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●"/>
            </a:pPr>
            <a:r>
              <a:rPr b="1"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N. Estimators= 200</a:t>
            </a:r>
            <a:endParaRPr b="1"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63" name="Google Shape;663;p151"/>
          <p:cNvSpPr txBox="1"/>
          <p:nvPr/>
        </p:nvSpPr>
        <p:spPr>
          <a:xfrm>
            <a:off x="3055425" y="1511850"/>
            <a:ext cx="27891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Tras obtener estos resultados, realizamos una </a:t>
            </a:r>
            <a:r>
              <a:rPr b="1" lang="es" sz="900">
                <a:latin typeface="IBM Plex Sans"/>
                <a:ea typeface="IBM Plex Sans"/>
                <a:cs typeface="IBM Plex Sans"/>
                <a:sym typeface="IBM Plex Sans"/>
              </a:rPr>
              <a:t>cross validation</a:t>
            </a: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 para verificar que es un modelo adecuado.</a:t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Nos devuelve que el </a:t>
            </a:r>
            <a:r>
              <a:rPr b="1" lang="es" sz="900">
                <a:latin typeface="IBM Plex Sans"/>
                <a:ea typeface="IBM Plex Sans"/>
                <a:cs typeface="IBM Plex Sans"/>
                <a:sym typeface="IBM Plex Sans"/>
              </a:rPr>
              <a:t>RMSE</a:t>
            </a: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 del mismo es: </a:t>
            </a:r>
            <a:r>
              <a:rPr b="1" lang="es" sz="900">
                <a:latin typeface="IBM Plex Sans"/>
                <a:ea typeface="IBM Plex Sans"/>
                <a:cs typeface="IBM Plex Sans"/>
                <a:sym typeface="IBM Plex Sans"/>
              </a:rPr>
              <a:t>0,012</a:t>
            </a:r>
            <a:endParaRPr b="1"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Esto nos quiere decir que </a:t>
            </a:r>
            <a:r>
              <a:rPr b="1" lang="es" sz="900">
                <a:latin typeface="IBM Plex Sans"/>
                <a:ea typeface="IBM Plex Sans"/>
                <a:cs typeface="IBM Plex Sans"/>
                <a:sym typeface="IBM Plex Sans"/>
              </a:rPr>
              <a:t>nos equivocamos de media en ¡12 céntimos!</a:t>
            </a: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 a la hora de predecir el valor de un diamante.</a:t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IBM Plex Sans"/>
                <a:ea typeface="IBM Plex Sans"/>
                <a:cs typeface="IBM Plex Sans"/>
                <a:sym typeface="IBM Plex Sans"/>
              </a:rPr>
              <a:t>Teniendo en cuenta el montante de precios del que hablamos, nos parece una </a:t>
            </a:r>
            <a:r>
              <a:rPr b="1" lang="es" sz="900">
                <a:latin typeface="IBM Plex Sans"/>
                <a:ea typeface="IBM Plex Sans"/>
                <a:cs typeface="IBM Plex Sans"/>
                <a:sym typeface="IBM Plex Sans"/>
              </a:rPr>
              <a:t>métrica adecuada para poder continuar</a:t>
            </a:r>
            <a:endParaRPr b="1"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64" name="Google Shape;664;p151"/>
          <p:cNvSpPr txBox="1"/>
          <p:nvPr/>
        </p:nvSpPr>
        <p:spPr>
          <a:xfrm>
            <a:off x="6141675" y="1511850"/>
            <a:ext cx="27891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Para cristalizar todo nuestro trabajo, procedemos a:</a:t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●"/>
            </a:pPr>
            <a:r>
              <a:rPr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Fitteamos el modelo a nuestros datos para entrenarlo (gb.fit)</a:t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●"/>
            </a:pPr>
            <a:r>
              <a:rPr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Ejecutamos modelo para los datos que tenemos, comparamos resultados y hacemos doble comprobación de métricas</a:t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●"/>
            </a:pPr>
            <a:r>
              <a:rPr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Guardamos escalar con pickle y lo aplicamos sobre nuestro df de test</a:t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●"/>
            </a:pPr>
            <a:r>
              <a:rPr lang="es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Ejecutamos y ¡magia!</a:t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65" name="Google Shape;665;p151"/>
          <p:cNvSpPr txBox="1"/>
          <p:nvPr/>
        </p:nvSpPr>
        <p:spPr>
          <a:xfrm>
            <a:off x="216000" y="417075"/>
            <a:ext cx="83148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Para llevar a cabo la construcción del modelo de predicción llevamos a cabo los siguientes pasos</a:t>
            </a:r>
            <a:endParaRPr sz="1600">
              <a:solidFill>
                <a:srgbClr val="434343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434343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66" name="Google Shape;666;p151"/>
          <p:cNvSpPr txBox="1"/>
          <p:nvPr/>
        </p:nvSpPr>
        <p:spPr>
          <a:xfrm>
            <a:off x="466050" y="1133825"/>
            <a:ext cx="238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IBM Plex Sans"/>
                <a:ea typeface="IBM Plex Sans"/>
                <a:cs typeface="IBM Plex Sans"/>
                <a:sym typeface="IBM Plex Sans"/>
              </a:rPr>
              <a:t>Elección del modelo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67" name="Google Shape;667;p151"/>
          <p:cNvSpPr txBox="1"/>
          <p:nvPr/>
        </p:nvSpPr>
        <p:spPr>
          <a:xfrm>
            <a:off x="3592784" y="1133825"/>
            <a:ext cx="2380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IBM Plex Sans"/>
                <a:ea typeface="IBM Plex Sans"/>
                <a:cs typeface="IBM Plex Sans"/>
                <a:sym typeface="IBM Plex Sans"/>
              </a:rPr>
              <a:t>Comprobaciones y métricas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68" name="Google Shape;668;p151"/>
          <p:cNvSpPr txBox="1"/>
          <p:nvPr/>
        </p:nvSpPr>
        <p:spPr>
          <a:xfrm>
            <a:off x="6662609" y="1173150"/>
            <a:ext cx="2380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IBM Plex Sans"/>
                <a:ea typeface="IBM Plex Sans"/>
                <a:cs typeface="IBM Plex Sans"/>
                <a:sym typeface="IBM Plex Sans"/>
              </a:rPr>
              <a:t>Entrenamiento y predicción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69" name="Google Shape;669;p151"/>
          <p:cNvSpPr/>
          <p:nvPr/>
        </p:nvSpPr>
        <p:spPr>
          <a:xfrm>
            <a:off x="3264012" y="1203573"/>
            <a:ext cx="209400" cy="171300"/>
          </a:xfrm>
          <a:custGeom>
            <a:rect b="b" l="l" r="r" t="t"/>
            <a:pathLst>
              <a:path extrusionOk="0" h="120000" w="120000">
                <a:moveTo>
                  <a:pt x="92727" y="113333"/>
                </a:moveTo>
                <a:cubicBezTo>
                  <a:pt x="80677" y="113333"/>
                  <a:pt x="70911" y="101394"/>
                  <a:pt x="70911" y="86666"/>
                </a:cubicBezTo>
                <a:cubicBezTo>
                  <a:pt x="70911" y="71938"/>
                  <a:pt x="80677" y="60000"/>
                  <a:pt x="92727" y="60000"/>
                </a:cubicBezTo>
                <a:cubicBezTo>
                  <a:pt x="104777" y="60000"/>
                  <a:pt x="114544" y="71938"/>
                  <a:pt x="114544" y="86666"/>
                </a:cubicBezTo>
                <a:cubicBezTo>
                  <a:pt x="114544" y="101394"/>
                  <a:pt x="104777" y="113333"/>
                  <a:pt x="92727" y="113333"/>
                </a:cubicBezTo>
                <a:moveTo>
                  <a:pt x="70900" y="18850"/>
                </a:moveTo>
                <a:lnTo>
                  <a:pt x="71005" y="18822"/>
                </a:lnTo>
                <a:cubicBezTo>
                  <a:pt x="71500" y="12022"/>
                  <a:pt x="76122" y="6666"/>
                  <a:pt x="81816" y="6666"/>
                </a:cubicBezTo>
                <a:cubicBezTo>
                  <a:pt x="86227" y="6666"/>
                  <a:pt x="90011" y="9883"/>
                  <a:pt x="91727" y="14494"/>
                </a:cubicBezTo>
                <a:lnTo>
                  <a:pt x="91716" y="14494"/>
                </a:lnTo>
                <a:lnTo>
                  <a:pt x="106455" y="57894"/>
                </a:lnTo>
                <a:cubicBezTo>
                  <a:pt x="102422" y="55011"/>
                  <a:pt x="97738" y="53333"/>
                  <a:pt x="92727" y="53333"/>
                </a:cubicBezTo>
                <a:cubicBezTo>
                  <a:pt x="83788" y="53333"/>
                  <a:pt x="75877" y="58611"/>
                  <a:pt x="70905" y="66733"/>
                </a:cubicBezTo>
                <a:cubicBezTo>
                  <a:pt x="70905" y="66733"/>
                  <a:pt x="70900" y="18850"/>
                  <a:pt x="70900" y="18850"/>
                </a:cubicBezTo>
                <a:close/>
                <a:moveTo>
                  <a:pt x="65455" y="73333"/>
                </a:moveTo>
                <a:lnTo>
                  <a:pt x="54544" y="73333"/>
                </a:lnTo>
                <a:lnTo>
                  <a:pt x="54544" y="26666"/>
                </a:lnTo>
                <a:lnTo>
                  <a:pt x="65455" y="26666"/>
                </a:lnTo>
                <a:cubicBezTo>
                  <a:pt x="65455" y="26666"/>
                  <a:pt x="65455" y="73333"/>
                  <a:pt x="65455" y="73333"/>
                </a:cubicBezTo>
                <a:close/>
                <a:moveTo>
                  <a:pt x="65455" y="86666"/>
                </a:moveTo>
                <a:lnTo>
                  <a:pt x="54544" y="86666"/>
                </a:lnTo>
                <a:lnTo>
                  <a:pt x="54544" y="80000"/>
                </a:lnTo>
                <a:lnTo>
                  <a:pt x="65455" y="80000"/>
                </a:lnTo>
                <a:cubicBezTo>
                  <a:pt x="65455" y="80000"/>
                  <a:pt x="65455" y="86666"/>
                  <a:pt x="65455" y="86666"/>
                </a:cubicBezTo>
                <a:close/>
                <a:moveTo>
                  <a:pt x="49094" y="66733"/>
                </a:moveTo>
                <a:cubicBezTo>
                  <a:pt x="44122" y="58611"/>
                  <a:pt x="36211" y="53333"/>
                  <a:pt x="27272" y="53333"/>
                </a:cubicBezTo>
                <a:cubicBezTo>
                  <a:pt x="22261" y="53333"/>
                  <a:pt x="17577" y="55011"/>
                  <a:pt x="13544" y="57894"/>
                </a:cubicBezTo>
                <a:lnTo>
                  <a:pt x="28283" y="14494"/>
                </a:lnTo>
                <a:lnTo>
                  <a:pt x="28272" y="14494"/>
                </a:lnTo>
                <a:cubicBezTo>
                  <a:pt x="29988" y="9883"/>
                  <a:pt x="33772" y="6666"/>
                  <a:pt x="38183" y="6666"/>
                </a:cubicBezTo>
                <a:cubicBezTo>
                  <a:pt x="43877" y="6666"/>
                  <a:pt x="48500" y="12022"/>
                  <a:pt x="48994" y="18822"/>
                </a:cubicBezTo>
                <a:lnTo>
                  <a:pt x="49100" y="18850"/>
                </a:lnTo>
                <a:cubicBezTo>
                  <a:pt x="49100" y="18850"/>
                  <a:pt x="49094" y="66733"/>
                  <a:pt x="49094" y="66733"/>
                </a:cubicBezTo>
                <a:close/>
                <a:moveTo>
                  <a:pt x="27272" y="113333"/>
                </a:moveTo>
                <a:cubicBezTo>
                  <a:pt x="15222" y="113333"/>
                  <a:pt x="5455" y="101394"/>
                  <a:pt x="5455" y="86666"/>
                </a:cubicBezTo>
                <a:cubicBezTo>
                  <a:pt x="5455" y="71938"/>
                  <a:pt x="15222" y="60000"/>
                  <a:pt x="27272" y="60000"/>
                </a:cubicBezTo>
                <a:cubicBezTo>
                  <a:pt x="39322" y="60000"/>
                  <a:pt x="49088" y="71938"/>
                  <a:pt x="49088" y="86666"/>
                </a:cubicBezTo>
                <a:cubicBezTo>
                  <a:pt x="49088" y="101394"/>
                  <a:pt x="39322" y="113333"/>
                  <a:pt x="27272" y="113333"/>
                </a:cubicBezTo>
                <a:moveTo>
                  <a:pt x="117233" y="72111"/>
                </a:moveTo>
                <a:lnTo>
                  <a:pt x="97244" y="13333"/>
                </a:lnTo>
                <a:lnTo>
                  <a:pt x="97183" y="13344"/>
                </a:lnTo>
                <a:cubicBezTo>
                  <a:pt x="94933" y="5588"/>
                  <a:pt x="88938" y="0"/>
                  <a:pt x="81816" y="0"/>
                </a:cubicBezTo>
                <a:cubicBezTo>
                  <a:pt x="72783" y="0"/>
                  <a:pt x="65455" y="8955"/>
                  <a:pt x="65455" y="20000"/>
                </a:cubicBezTo>
                <a:lnTo>
                  <a:pt x="54544" y="20000"/>
                </a:lnTo>
                <a:cubicBezTo>
                  <a:pt x="54544" y="8955"/>
                  <a:pt x="47216" y="0"/>
                  <a:pt x="38183" y="0"/>
                </a:cubicBezTo>
                <a:cubicBezTo>
                  <a:pt x="31066" y="0"/>
                  <a:pt x="25066" y="5588"/>
                  <a:pt x="22816" y="13344"/>
                </a:cubicBezTo>
                <a:lnTo>
                  <a:pt x="22755" y="13333"/>
                </a:lnTo>
                <a:lnTo>
                  <a:pt x="2766" y="72111"/>
                </a:lnTo>
                <a:cubicBezTo>
                  <a:pt x="1011" y="76511"/>
                  <a:pt x="0" y="81438"/>
                  <a:pt x="0" y="86666"/>
                </a:cubicBezTo>
                <a:cubicBezTo>
                  <a:pt x="0" y="105077"/>
                  <a:pt x="12211" y="120000"/>
                  <a:pt x="27272" y="120000"/>
                </a:cubicBezTo>
                <a:cubicBezTo>
                  <a:pt x="40466" y="120000"/>
                  <a:pt x="51472" y="108550"/>
                  <a:pt x="53994" y="93333"/>
                </a:cubicBezTo>
                <a:lnTo>
                  <a:pt x="66005" y="93333"/>
                </a:lnTo>
                <a:cubicBezTo>
                  <a:pt x="68527" y="108550"/>
                  <a:pt x="79533" y="120000"/>
                  <a:pt x="92727" y="120000"/>
                </a:cubicBezTo>
                <a:cubicBezTo>
                  <a:pt x="107788" y="120000"/>
                  <a:pt x="120000" y="105077"/>
                  <a:pt x="120000" y="86666"/>
                </a:cubicBezTo>
                <a:cubicBezTo>
                  <a:pt x="120000" y="81438"/>
                  <a:pt x="118988" y="76511"/>
                  <a:pt x="117233" y="72111"/>
                </a:cubicBezTo>
                <a:moveTo>
                  <a:pt x="92727" y="66666"/>
                </a:moveTo>
                <a:cubicBezTo>
                  <a:pt x="83688" y="66666"/>
                  <a:pt x="76361" y="75622"/>
                  <a:pt x="76361" y="86666"/>
                </a:cubicBezTo>
                <a:cubicBezTo>
                  <a:pt x="76361" y="88511"/>
                  <a:pt x="77583" y="90000"/>
                  <a:pt x="79088" y="90000"/>
                </a:cubicBezTo>
                <a:cubicBezTo>
                  <a:pt x="80600" y="90000"/>
                  <a:pt x="81816" y="88511"/>
                  <a:pt x="81816" y="86666"/>
                </a:cubicBezTo>
                <a:cubicBezTo>
                  <a:pt x="81816" y="79305"/>
                  <a:pt x="86700" y="73333"/>
                  <a:pt x="92727" y="73333"/>
                </a:cubicBezTo>
                <a:cubicBezTo>
                  <a:pt x="94233" y="73333"/>
                  <a:pt x="95455" y="71844"/>
                  <a:pt x="95455" y="70000"/>
                </a:cubicBezTo>
                <a:cubicBezTo>
                  <a:pt x="95455" y="68155"/>
                  <a:pt x="94233" y="66666"/>
                  <a:pt x="92727" y="66666"/>
                </a:cubicBezTo>
                <a:moveTo>
                  <a:pt x="27272" y="66666"/>
                </a:moveTo>
                <a:cubicBezTo>
                  <a:pt x="18233" y="66666"/>
                  <a:pt x="10911" y="75622"/>
                  <a:pt x="10911" y="86666"/>
                </a:cubicBezTo>
                <a:cubicBezTo>
                  <a:pt x="10911" y="88511"/>
                  <a:pt x="12127" y="90000"/>
                  <a:pt x="13638" y="90000"/>
                </a:cubicBezTo>
                <a:cubicBezTo>
                  <a:pt x="15144" y="90000"/>
                  <a:pt x="16361" y="88511"/>
                  <a:pt x="16361" y="86666"/>
                </a:cubicBezTo>
                <a:cubicBezTo>
                  <a:pt x="16361" y="79305"/>
                  <a:pt x="21250" y="73333"/>
                  <a:pt x="27272" y="73333"/>
                </a:cubicBezTo>
                <a:cubicBezTo>
                  <a:pt x="28777" y="73333"/>
                  <a:pt x="30000" y="71844"/>
                  <a:pt x="30000" y="70000"/>
                </a:cubicBezTo>
                <a:cubicBezTo>
                  <a:pt x="30000" y="68155"/>
                  <a:pt x="28777" y="66666"/>
                  <a:pt x="27272" y="66666"/>
                </a:cubicBezTo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0" name="Google Shape;670;p151"/>
          <p:cNvSpPr/>
          <p:nvPr/>
        </p:nvSpPr>
        <p:spPr>
          <a:xfrm>
            <a:off x="292200" y="1202823"/>
            <a:ext cx="172800" cy="172800"/>
          </a:xfrm>
          <a:custGeom>
            <a:rect b="b" l="l" r="r" t="t"/>
            <a:pathLst>
              <a:path extrusionOk="0" h="120000" w="120000">
                <a:moveTo>
                  <a:pt x="14437" y="101711"/>
                </a:moveTo>
                <a:cubicBezTo>
                  <a:pt x="13941" y="102205"/>
                  <a:pt x="13636" y="102888"/>
                  <a:pt x="13636" y="103638"/>
                </a:cubicBezTo>
                <a:cubicBezTo>
                  <a:pt x="13636" y="105144"/>
                  <a:pt x="14860" y="106366"/>
                  <a:pt x="16366" y="106366"/>
                </a:cubicBezTo>
                <a:cubicBezTo>
                  <a:pt x="17871" y="106366"/>
                  <a:pt x="19090" y="105144"/>
                  <a:pt x="19090" y="103638"/>
                </a:cubicBezTo>
                <a:cubicBezTo>
                  <a:pt x="19090" y="102133"/>
                  <a:pt x="17871" y="100911"/>
                  <a:pt x="16366" y="100911"/>
                </a:cubicBezTo>
                <a:cubicBezTo>
                  <a:pt x="15610" y="100911"/>
                  <a:pt x="14928" y="101216"/>
                  <a:pt x="14437" y="101711"/>
                </a:cubicBezTo>
                <a:moveTo>
                  <a:pt x="115606" y="23772"/>
                </a:moveTo>
                <a:lnTo>
                  <a:pt x="113305" y="26066"/>
                </a:lnTo>
                <a:lnTo>
                  <a:pt x="113288" y="26044"/>
                </a:lnTo>
                <a:lnTo>
                  <a:pt x="99652" y="39683"/>
                </a:lnTo>
                <a:lnTo>
                  <a:pt x="99618" y="39650"/>
                </a:lnTo>
                <a:cubicBezTo>
                  <a:pt x="97153" y="42111"/>
                  <a:pt x="93753" y="43627"/>
                  <a:pt x="89997" y="43627"/>
                </a:cubicBezTo>
                <a:cubicBezTo>
                  <a:pt x="82473" y="43627"/>
                  <a:pt x="76377" y="37527"/>
                  <a:pt x="76377" y="30005"/>
                </a:cubicBezTo>
                <a:cubicBezTo>
                  <a:pt x="76377" y="26250"/>
                  <a:pt x="77900" y="22850"/>
                  <a:pt x="80353" y="20388"/>
                </a:cubicBezTo>
                <a:lnTo>
                  <a:pt x="76490" y="16527"/>
                </a:lnTo>
                <a:cubicBezTo>
                  <a:pt x="73038" y="19977"/>
                  <a:pt x="70895" y="24733"/>
                  <a:pt x="70895" y="30005"/>
                </a:cubicBezTo>
                <a:cubicBezTo>
                  <a:pt x="70895" y="40555"/>
                  <a:pt x="79445" y="49111"/>
                  <a:pt x="89997" y="49111"/>
                </a:cubicBezTo>
                <a:cubicBezTo>
                  <a:pt x="95270" y="49111"/>
                  <a:pt x="100030" y="46966"/>
                  <a:pt x="103475" y="43511"/>
                </a:cubicBezTo>
                <a:lnTo>
                  <a:pt x="103504" y="43538"/>
                </a:lnTo>
                <a:lnTo>
                  <a:pt x="113649" y="33394"/>
                </a:lnTo>
                <a:cubicBezTo>
                  <a:pt x="115702" y="40933"/>
                  <a:pt x="114726" y="48166"/>
                  <a:pt x="110198" y="52805"/>
                </a:cubicBezTo>
                <a:lnTo>
                  <a:pt x="95574" y="67766"/>
                </a:lnTo>
                <a:cubicBezTo>
                  <a:pt x="93646" y="69738"/>
                  <a:pt x="90820" y="70922"/>
                  <a:pt x="88034" y="70922"/>
                </a:cubicBezTo>
                <a:cubicBezTo>
                  <a:pt x="87921" y="70916"/>
                  <a:pt x="78689" y="70288"/>
                  <a:pt x="69468" y="64505"/>
                </a:cubicBezTo>
                <a:lnTo>
                  <a:pt x="69446" y="64555"/>
                </a:lnTo>
                <a:cubicBezTo>
                  <a:pt x="69023" y="64288"/>
                  <a:pt x="68549" y="64094"/>
                  <a:pt x="68013" y="64094"/>
                </a:cubicBezTo>
                <a:cubicBezTo>
                  <a:pt x="67094" y="64094"/>
                  <a:pt x="66316" y="64583"/>
                  <a:pt x="65820" y="65294"/>
                </a:cubicBezTo>
                <a:lnTo>
                  <a:pt x="65724" y="65233"/>
                </a:lnTo>
                <a:lnTo>
                  <a:pt x="24081" y="111350"/>
                </a:lnTo>
                <a:cubicBezTo>
                  <a:pt x="22101" y="113327"/>
                  <a:pt x="19377" y="114544"/>
                  <a:pt x="16366" y="114544"/>
                </a:cubicBezTo>
                <a:cubicBezTo>
                  <a:pt x="10337" y="114544"/>
                  <a:pt x="5453" y="109666"/>
                  <a:pt x="5453" y="103638"/>
                </a:cubicBezTo>
                <a:cubicBezTo>
                  <a:pt x="5453" y="100627"/>
                  <a:pt x="6677" y="97900"/>
                  <a:pt x="8651" y="95927"/>
                </a:cubicBezTo>
                <a:lnTo>
                  <a:pt x="54614" y="54450"/>
                </a:lnTo>
                <a:lnTo>
                  <a:pt x="54540" y="54366"/>
                </a:lnTo>
                <a:cubicBezTo>
                  <a:pt x="55245" y="53877"/>
                  <a:pt x="55742" y="53094"/>
                  <a:pt x="55742" y="52161"/>
                </a:cubicBezTo>
                <a:cubicBezTo>
                  <a:pt x="55742" y="51572"/>
                  <a:pt x="55516" y="51055"/>
                  <a:pt x="55195" y="50611"/>
                </a:cubicBezTo>
                <a:lnTo>
                  <a:pt x="55211" y="50594"/>
                </a:lnTo>
                <a:cubicBezTo>
                  <a:pt x="47316" y="40105"/>
                  <a:pt x="47034" y="32311"/>
                  <a:pt x="53835" y="24933"/>
                </a:cubicBezTo>
                <a:lnTo>
                  <a:pt x="68408" y="10027"/>
                </a:lnTo>
                <a:cubicBezTo>
                  <a:pt x="72102" y="6250"/>
                  <a:pt x="76930" y="5455"/>
                  <a:pt x="80330" y="5455"/>
                </a:cubicBezTo>
                <a:lnTo>
                  <a:pt x="80342" y="5455"/>
                </a:lnTo>
                <a:cubicBezTo>
                  <a:pt x="82400" y="5455"/>
                  <a:pt x="84526" y="5761"/>
                  <a:pt x="86658" y="6311"/>
                </a:cubicBezTo>
                <a:lnTo>
                  <a:pt x="76467" y="16500"/>
                </a:lnTo>
                <a:lnTo>
                  <a:pt x="80325" y="20355"/>
                </a:lnTo>
                <a:lnTo>
                  <a:pt x="93961" y="6722"/>
                </a:lnTo>
                <a:lnTo>
                  <a:pt x="93939" y="6700"/>
                </a:lnTo>
                <a:lnTo>
                  <a:pt x="96336" y="4305"/>
                </a:lnTo>
                <a:cubicBezTo>
                  <a:pt x="91017" y="1494"/>
                  <a:pt x="85496" y="0"/>
                  <a:pt x="80342" y="0"/>
                </a:cubicBezTo>
                <a:lnTo>
                  <a:pt x="80330" y="0"/>
                </a:lnTo>
                <a:cubicBezTo>
                  <a:pt x="74256" y="0"/>
                  <a:pt x="68701" y="2005"/>
                  <a:pt x="64630" y="6172"/>
                </a:cubicBezTo>
                <a:lnTo>
                  <a:pt x="50006" y="21133"/>
                </a:lnTo>
                <a:cubicBezTo>
                  <a:pt x="40396" y="31511"/>
                  <a:pt x="42934" y="42133"/>
                  <a:pt x="49453" y="51750"/>
                </a:cubicBezTo>
                <a:lnTo>
                  <a:pt x="4793" y="92066"/>
                </a:lnTo>
                <a:cubicBezTo>
                  <a:pt x="1832" y="95033"/>
                  <a:pt x="0" y="99122"/>
                  <a:pt x="0" y="103638"/>
                </a:cubicBezTo>
                <a:cubicBezTo>
                  <a:pt x="0" y="112677"/>
                  <a:pt x="7325" y="120000"/>
                  <a:pt x="16366" y="120000"/>
                </a:cubicBezTo>
                <a:cubicBezTo>
                  <a:pt x="20883" y="120000"/>
                  <a:pt x="24977" y="118172"/>
                  <a:pt x="27938" y="115211"/>
                </a:cubicBezTo>
                <a:lnTo>
                  <a:pt x="68577" y="70288"/>
                </a:lnTo>
                <a:cubicBezTo>
                  <a:pt x="77826" y="75500"/>
                  <a:pt x="86641" y="76372"/>
                  <a:pt x="88012" y="76372"/>
                </a:cubicBezTo>
                <a:cubicBezTo>
                  <a:pt x="91999" y="76372"/>
                  <a:pt x="96251" y="74794"/>
                  <a:pt x="99353" y="71622"/>
                </a:cubicBezTo>
                <a:lnTo>
                  <a:pt x="113971" y="56655"/>
                </a:lnTo>
                <a:cubicBezTo>
                  <a:pt x="121590" y="48861"/>
                  <a:pt x="121815" y="35738"/>
                  <a:pt x="115606" y="23772"/>
                </a:cubicBezTo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1" name="Google Shape;671;p151"/>
          <p:cNvSpPr/>
          <p:nvPr/>
        </p:nvSpPr>
        <p:spPr>
          <a:xfrm>
            <a:off x="6391212" y="1203573"/>
            <a:ext cx="172800" cy="172800"/>
          </a:xfrm>
          <a:custGeom>
            <a:rect b="b" l="l" r="r" t="t"/>
            <a:pathLst>
              <a:path extrusionOk="0" h="120000" w="120000">
                <a:moveTo>
                  <a:pt x="65457" y="57272"/>
                </a:moveTo>
                <a:cubicBezTo>
                  <a:pt x="66965" y="57272"/>
                  <a:pt x="68183" y="56055"/>
                  <a:pt x="68183" y="54544"/>
                </a:cubicBezTo>
                <a:cubicBezTo>
                  <a:pt x="68183" y="53038"/>
                  <a:pt x="66965" y="51816"/>
                  <a:pt x="65457" y="51816"/>
                </a:cubicBezTo>
                <a:cubicBezTo>
                  <a:pt x="63949" y="51816"/>
                  <a:pt x="62725" y="53038"/>
                  <a:pt x="62725" y="54544"/>
                </a:cubicBezTo>
                <a:cubicBezTo>
                  <a:pt x="62725" y="56055"/>
                  <a:pt x="63949" y="57272"/>
                  <a:pt x="65457" y="57272"/>
                </a:cubicBezTo>
                <a:moveTo>
                  <a:pt x="90019" y="27272"/>
                </a:moveTo>
                <a:cubicBezTo>
                  <a:pt x="91528" y="27272"/>
                  <a:pt x="92745" y="28494"/>
                  <a:pt x="92745" y="30000"/>
                </a:cubicBezTo>
                <a:cubicBezTo>
                  <a:pt x="92745" y="31511"/>
                  <a:pt x="91528" y="32727"/>
                  <a:pt x="90019" y="32727"/>
                </a:cubicBezTo>
                <a:cubicBezTo>
                  <a:pt x="88511" y="32727"/>
                  <a:pt x="87288" y="31511"/>
                  <a:pt x="87288" y="30000"/>
                </a:cubicBezTo>
                <a:cubicBezTo>
                  <a:pt x="87288" y="28494"/>
                  <a:pt x="88511" y="27272"/>
                  <a:pt x="90019" y="27272"/>
                </a:cubicBezTo>
                <a:moveTo>
                  <a:pt x="90019" y="38183"/>
                </a:moveTo>
                <a:cubicBezTo>
                  <a:pt x="94538" y="38183"/>
                  <a:pt x="98203" y="34516"/>
                  <a:pt x="98203" y="30000"/>
                </a:cubicBezTo>
                <a:cubicBezTo>
                  <a:pt x="98203" y="25483"/>
                  <a:pt x="94538" y="21822"/>
                  <a:pt x="90019" y="21822"/>
                </a:cubicBezTo>
                <a:cubicBezTo>
                  <a:pt x="85495" y="21822"/>
                  <a:pt x="81830" y="25483"/>
                  <a:pt x="81830" y="30000"/>
                </a:cubicBezTo>
                <a:cubicBezTo>
                  <a:pt x="81830" y="34516"/>
                  <a:pt x="85495" y="38183"/>
                  <a:pt x="90019" y="38183"/>
                </a:cubicBezTo>
                <a:moveTo>
                  <a:pt x="73646" y="65455"/>
                </a:moveTo>
                <a:cubicBezTo>
                  <a:pt x="75155" y="65455"/>
                  <a:pt x="76372" y="64233"/>
                  <a:pt x="76372" y="62727"/>
                </a:cubicBezTo>
                <a:cubicBezTo>
                  <a:pt x="76372" y="61222"/>
                  <a:pt x="75155" y="60000"/>
                  <a:pt x="73646" y="60000"/>
                </a:cubicBezTo>
                <a:cubicBezTo>
                  <a:pt x="72133" y="60000"/>
                  <a:pt x="70915" y="61222"/>
                  <a:pt x="70915" y="62727"/>
                </a:cubicBezTo>
                <a:cubicBezTo>
                  <a:pt x="70915" y="64233"/>
                  <a:pt x="72133" y="65455"/>
                  <a:pt x="73646" y="65455"/>
                </a:cubicBezTo>
                <a:moveTo>
                  <a:pt x="57268" y="43638"/>
                </a:moveTo>
                <a:cubicBezTo>
                  <a:pt x="55760" y="43638"/>
                  <a:pt x="54542" y="44855"/>
                  <a:pt x="54542" y="46366"/>
                </a:cubicBezTo>
                <a:cubicBezTo>
                  <a:pt x="54542" y="47872"/>
                  <a:pt x="55760" y="49088"/>
                  <a:pt x="57268" y="49088"/>
                </a:cubicBezTo>
                <a:cubicBezTo>
                  <a:pt x="58776" y="49088"/>
                  <a:pt x="59999" y="47872"/>
                  <a:pt x="59999" y="46366"/>
                </a:cubicBezTo>
                <a:cubicBezTo>
                  <a:pt x="59999" y="44855"/>
                  <a:pt x="58776" y="43638"/>
                  <a:pt x="57268" y="43638"/>
                </a:cubicBezTo>
                <a:moveTo>
                  <a:pt x="9777" y="110233"/>
                </a:moveTo>
                <a:lnTo>
                  <a:pt x="19639" y="85511"/>
                </a:lnTo>
                <a:cubicBezTo>
                  <a:pt x="20965" y="87966"/>
                  <a:pt x="22610" y="90294"/>
                  <a:pt x="24539" y="92455"/>
                </a:cubicBezTo>
                <a:cubicBezTo>
                  <a:pt x="27453" y="95722"/>
                  <a:pt x="30833" y="98394"/>
                  <a:pt x="34493" y="100377"/>
                </a:cubicBezTo>
                <a:cubicBezTo>
                  <a:pt x="34493" y="100377"/>
                  <a:pt x="9777" y="110233"/>
                  <a:pt x="9777" y="110233"/>
                </a:cubicBezTo>
                <a:close/>
                <a:moveTo>
                  <a:pt x="21153" y="67000"/>
                </a:moveTo>
                <a:lnTo>
                  <a:pt x="0" y="120000"/>
                </a:lnTo>
                <a:lnTo>
                  <a:pt x="53034" y="98861"/>
                </a:lnTo>
                <a:cubicBezTo>
                  <a:pt x="52089" y="98972"/>
                  <a:pt x="51144" y="99022"/>
                  <a:pt x="50205" y="99022"/>
                </a:cubicBezTo>
                <a:cubicBezTo>
                  <a:pt x="33980" y="99022"/>
                  <a:pt x="19286" y="83344"/>
                  <a:pt x="21153" y="67000"/>
                </a:cubicBezTo>
                <a:moveTo>
                  <a:pt x="91710" y="59205"/>
                </a:moveTo>
                <a:cubicBezTo>
                  <a:pt x="90628" y="60283"/>
                  <a:pt x="88932" y="62061"/>
                  <a:pt x="86958" y="64122"/>
                </a:cubicBezTo>
                <a:cubicBezTo>
                  <a:pt x="83441" y="67800"/>
                  <a:pt x="78034" y="73450"/>
                  <a:pt x="74819" y="76405"/>
                </a:cubicBezTo>
                <a:lnTo>
                  <a:pt x="43621" y="45227"/>
                </a:lnTo>
                <a:cubicBezTo>
                  <a:pt x="46580" y="42016"/>
                  <a:pt x="52237" y="36611"/>
                  <a:pt x="55913" y="33100"/>
                </a:cubicBezTo>
                <a:cubicBezTo>
                  <a:pt x="57979" y="31127"/>
                  <a:pt x="59755" y="29433"/>
                  <a:pt x="60836" y="28350"/>
                </a:cubicBezTo>
                <a:cubicBezTo>
                  <a:pt x="75598" y="13594"/>
                  <a:pt x="103979" y="5516"/>
                  <a:pt x="114593" y="5455"/>
                </a:cubicBezTo>
                <a:cubicBezTo>
                  <a:pt x="114570" y="14288"/>
                  <a:pt x="107127" y="43800"/>
                  <a:pt x="91710" y="59205"/>
                </a:cubicBezTo>
                <a:moveTo>
                  <a:pt x="71006" y="80905"/>
                </a:moveTo>
                <a:cubicBezTo>
                  <a:pt x="69014" y="88183"/>
                  <a:pt x="66385" y="94844"/>
                  <a:pt x="63477" y="100194"/>
                </a:cubicBezTo>
                <a:cubicBezTo>
                  <a:pt x="62276" y="96966"/>
                  <a:pt x="60563" y="93322"/>
                  <a:pt x="58127" y="89500"/>
                </a:cubicBezTo>
                <a:cubicBezTo>
                  <a:pt x="57108" y="87905"/>
                  <a:pt x="55361" y="86977"/>
                  <a:pt x="53523" y="86977"/>
                </a:cubicBezTo>
                <a:cubicBezTo>
                  <a:pt x="53091" y="86977"/>
                  <a:pt x="52652" y="87027"/>
                  <a:pt x="52220" y="87133"/>
                </a:cubicBezTo>
                <a:cubicBezTo>
                  <a:pt x="51161" y="87394"/>
                  <a:pt x="50074" y="87527"/>
                  <a:pt x="48999" y="87527"/>
                </a:cubicBezTo>
                <a:cubicBezTo>
                  <a:pt x="44987" y="87527"/>
                  <a:pt x="41071" y="85733"/>
                  <a:pt x="37679" y="82344"/>
                </a:cubicBezTo>
                <a:cubicBezTo>
                  <a:pt x="33354" y="78022"/>
                  <a:pt x="31647" y="72855"/>
                  <a:pt x="32888" y="67811"/>
                </a:cubicBezTo>
                <a:cubicBezTo>
                  <a:pt x="33445" y="65538"/>
                  <a:pt x="32489" y="63166"/>
                  <a:pt x="30520" y="61911"/>
                </a:cubicBezTo>
                <a:cubicBezTo>
                  <a:pt x="26690" y="59477"/>
                  <a:pt x="23048" y="57766"/>
                  <a:pt x="19815" y="56572"/>
                </a:cubicBezTo>
                <a:cubicBezTo>
                  <a:pt x="25171" y="53655"/>
                  <a:pt x="31835" y="51033"/>
                  <a:pt x="39119" y="49038"/>
                </a:cubicBezTo>
                <a:cubicBezTo>
                  <a:pt x="39267" y="49000"/>
                  <a:pt x="39387" y="48905"/>
                  <a:pt x="39529" y="48850"/>
                </a:cubicBezTo>
                <a:lnTo>
                  <a:pt x="71194" y="80500"/>
                </a:lnTo>
                <a:cubicBezTo>
                  <a:pt x="71142" y="80638"/>
                  <a:pt x="71046" y="80755"/>
                  <a:pt x="71006" y="80905"/>
                </a:cubicBezTo>
                <a:moveTo>
                  <a:pt x="119066" y="927"/>
                </a:moveTo>
                <a:cubicBezTo>
                  <a:pt x="118446" y="305"/>
                  <a:pt x="116921" y="0"/>
                  <a:pt x="114713" y="0"/>
                </a:cubicBezTo>
                <a:cubicBezTo>
                  <a:pt x="103183" y="0"/>
                  <a:pt x="73083" y="8394"/>
                  <a:pt x="56978" y="24494"/>
                </a:cubicBezTo>
                <a:cubicBezTo>
                  <a:pt x="53182" y="28288"/>
                  <a:pt x="40599" y="39861"/>
                  <a:pt x="37679" y="43777"/>
                </a:cubicBezTo>
                <a:cubicBezTo>
                  <a:pt x="28232" y="46366"/>
                  <a:pt x="14477" y="51538"/>
                  <a:pt x="6806" y="59205"/>
                </a:cubicBezTo>
                <a:cubicBezTo>
                  <a:pt x="6806" y="59205"/>
                  <a:pt x="16168" y="59238"/>
                  <a:pt x="27589" y="66511"/>
                </a:cubicBezTo>
                <a:cubicBezTo>
                  <a:pt x="25928" y="73277"/>
                  <a:pt x="28033" y="80416"/>
                  <a:pt x="33821" y="86200"/>
                </a:cubicBezTo>
                <a:cubicBezTo>
                  <a:pt x="38328" y="90705"/>
                  <a:pt x="43661" y="92983"/>
                  <a:pt x="48999" y="92983"/>
                </a:cubicBezTo>
                <a:cubicBezTo>
                  <a:pt x="50513" y="92983"/>
                  <a:pt x="52026" y="92800"/>
                  <a:pt x="53523" y="92427"/>
                </a:cubicBezTo>
                <a:cubicBezTo>
                  <a:pt x="60796" y="103844"/>
                  <a:pt x="60836" y="113200"/>
                  <a:pt x="60836" y="113200"/>
                </a:cubicBezTo>
                <a:cubicBezTo>
                  <a:pt x="68508" y="105533"/>
                  <a:pt x="73686" y="91783"/>
                  <a:pt x="76270" y="82344"/>
                </a:cubicBezTo>
                <a:cubicBezTo>
                  <a:pt x="80191" y="79427"/>
                  <a:pt x="91772" y="66855"/>
                  <a:pt x="95568" y="63061"/>
                </a:cubicBezTo>
                <a:cubicBezTo>
                  <a:pt x="114752" y="43888"/>
                  <a:pt x="122925" y="4783"/>
                  <a:pt x="119066" y="927"/>
                </a:cubicBezTo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151"/>
          <p:cNvSpPr txBox="1"/>
          <p:nvPr/>
        </p:nvSpPr>
        <p:spPr>
          <a:xfrm>
            <a:off x="292200" y="139800"/>
            <a:ext cx="44103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00">
                <a:solidFill>
                  <a:srgbClr val="0A1234"/>
                </a:solidFill>
                <a:latin typeface="IBM Plex Sans"/>
                <a:ea typeface="IBM Plex Sans"/>
                <a:cs typeface="IBM Plex Sans"/>
                <a:sym typeface="IBM Plex Sans"/>
              </a:rPr>
              <a:t>Transfer and Tech Support</a:t>
            </a:r>
            <a:r>
              <a:rPr lang="es" sz="800">
                <a:solidFill>
                  <a:srgbClr val="B7B7B7"/>
                </a:solidFill>
                <a:latin typeface="IBM Plex Sans"/>
                <a:ea typeface="IBM Plex Sans"/>
                <a:cs typeface="IBM Plex Sans"/>
                <a:sym typeface="IBM Plex Sans"/>
              </a:rPr>
              <a:t>. </a:t>
            </a:r>
            <a:r>
              <a:rPr lang="es" sz="800">
                <a:solidFill>
                  <a:srgbClr val="CCCCCC"/>
                </a:solidFill>
                <a:latin typeface="IBM Plex Sans"/>
                <a:ea typeface="IBM Plex Sans"/>
                <a:cs typeface="IBM Plex Sans"/>
                <a:sym typeface="IBM Plex Sans"/>
              </a:rPr>
              <a:t>Approach to Loewe</a:t>
            </a:r>
            <a:endParaRPr b="1" sz="800">
              <a:solidFill>
                <a:srgbClr val="B7B7B7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673" name="Google Shape;673;p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5299" y="4419825"/>
            <a:ext cx="698100" cy="723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52"/>
          <p:cNvSpPr/>
          <p:nvPr/>
        </p:nvSpPr>
        <p:spPr>
          <a:xfrm>
            <a:off x="-68075" y="0"/>
            <a:ext cx="9212100" cy="5157000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152"/>
          <p:cNvSpPr txBox="1"/>
          <p:nvPr/>
        </p:nvSpPr>
        <p:spPr>
          <a:xfrm>
            <a:off x="364100" y="926325"/>
            <a:ext cx="6561000" cy="18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300">
                <a:solidFill>
                  <a:srgbClr val="FFFFFF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4</a:t>
            </a:r>
            <a:r>
              <a:rPr lang="es" sz="6300">
                <a:solidFill>
                  <a:srgbClr val="FFFFFF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.</a:t>
            </a:r>
            <a:r>
              <a:rPr lang="es" sz="5300">
                <a:solidFill>
                  <a:srgbClr val="FFFFFF"/>
                </a:solidFill>
                <a:latin typeface="IBM Plex Sans ExtraLight"/>
                <a:ea typeface="IBM Plex Sans ExtraLight"/>
                <a:cs typeface="IBM Plex Sans ExtraLight"/>
                <a:sym typeface="IBM Plex Sans ExtraLight"/>
              </a:rPr>
              <a:t> </a:t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4500">
                <a:solidFill>
                  <a:schemeClr val="lt1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Resultados</a:t>
            </a:r>
            <a:endParaRPr sz="45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53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</p:txBody>
      </p:sp>
      <p:sp>
        <p:nvSpPr>
          <p:cNvPr id="680" name="Google Shape;680;p152"/>
          <p:cNvSpPr/>
          <p:nvPr/>
        </p:nvSpPr>
        <p:spPr>
          <a:xfrm>
            <a:off x="1385917" y="910258"/>
            <a:ext cx="11400" cy="1016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0AC2B"/>
              </a:solidFill>
            </a:endParaRPr>
          </a:p>
        </p:txBody>
      </p:sp>
      <p:pic>
        <p:nvPicPr>
          <p:cNvPr id="681" name="Google Shape;681;p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246" y="3450925"/>
            <a:ext cx="863049" cy="8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" name="Google Shape;686;p153"/>
          <p:cNvPicPr preferRelativeResize="0"/>
          <p:nvPr/>
        </p:nvPicPr>
        <p:blipFill rotWithShape="1">
          <a:blip r:embed="rId3">
            <a:alphaModFix/>
          </a:blip>
          <a:srcRect b="0" l="8713" r="41378" t="0"/>
          <a:stretch/>
        </p:blipFill>
        <p:spPr>
          <a:xfrm>
            <a:off x="-6" y="0"/>
            <a:ext cx="37221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153"/>
          <p:cNvSpPr txBox="1"/>
          <p:nvPr/>
        </p:nvSpPr>
        <p:spPr>
          <a:xfrm>
            <a:off x="3926925" y="134925"/>
            <a:ext cx="7492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Resutados</a:t>
            </a:r>
            <a:endParaRPr b="1" sz="160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88" name="Google Shape;688;p153"/>
          <p:cNvSpPr/>
          <p:nvPr/>
        </p:nvSpPr>
        <p:spPr>
          <a:xfrm>
            <a:off x="4253600" y="690800"/>
            <a:ext cx="4071900" cy="1215600"/>
          </a:xfrm>
          <a:prstGeom prst="flowChartAlternateProcess">
            <a:avLst/>
          </a:prstGeom>
          <a:gradFill>
            <a:gsLst>
              <a:gs pos="0">
                <a:srgbClr val="EEEEEE">
                  <a:alpha val="40392"/>
                </a:srgbClr>
              </a:gs>
              <a:gs pos="0">
                <a:srgbClr val="FAFAFA"/>
              </a:gs>
              <a:gs pos="100000">
                <a:srgbClr val="F4F4F4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89" name="Google Shape;689;p153"/>
          <p:cNvSpPr txBox="1"/>
          <p:nvPr/>
        </p:nvSpPr>
        <p:spPr>
          <a:xfrm>
            <a:off x="4345550" y="789719"/>
            <a:ext cx="3888000" cy="5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s" sz="1200">
                <a:latin typeface="IBM Plex Sans ExtraLight"/>
                <a:ea typeface="IBM Plex Sans ExtraLight"/>
                <a:cs typeface="IBM Plex Sans ExtraLight"/>
                <a:sym typeface="IBM Plex Sans ExtraLight"/>
              </a:rPr>
              <a:t>Lamentablemente, quedamos en la posición 12 de 18 participantes con RMSE final de: 10,84</a:t>
            </a:r>
            <a:endParaRPr sz="1200" u="none" cap="none" strike="noStrike">
              <a:solidFill>
                <a:srgbClr val="000000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</p:txBody>
      </p:sp>
      <p:pic>
        <p:nvPicPr>
          <p:cNvPr id="690" name="Google Shape;690;p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1649" y="1163775"/>
            <a:ext cx="579600" cy="57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153"/>
          <p:cNvSpPr/>
          <p:nvPr/>
        </p:nvSpPr>
        <p:spPr>
          <a:xfrm>
            <a:off x="4253600" y="2084888"/>
            <a:ext cx="4071900" cy="1215600"/>
          </a:xfrm>
          <a:prstGeom prst="flowChartAlternateProcess">
            <a:avLst/>
          </a:prstGeom>
          <a:gradFill>
            <a:gsLst>
              <a:gs pos="0">
                <a:srgbClr val="EEEEEE">
                  <a:alpha val="40392"/>
                </a:srgbClr>
              </a:gs>
              <a:gs pos="0">
                <a:srgbClr val="FAFAFA"/>
              </a:gs>
              <a:gs pos="100000">
                <a:srgbClr val="F4F4F4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IBM Plex Sans Light"/>
                <a:ea typeface="IBM Plex Sans Light"/>
                <a:cs typeface="IBM Plex Sans Light"/>
                <a:sym typeface="IBM Plex Sans Light"/>
              </a:rPr>
              <a:t>¡Pero si te pongo unas cajitas, un diseño medio chulo y un gif bonito parece menos drama!</a:t>
            </a:r>
            <a:endParaRPr sz="1200"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92" name="Google Shape;692;p153"/>
          <p:cNvSpPr/>
          <p:nvPr/>
        </p:nvSpPr>
        <p:spPr>
          <a:xfrm>
            <a:off x="4253600" y="3478975"/>
            <a:ext cx="4071900" cy="1215600"/>
          </a:xfrm>
          <a:prstGeom prst="flowChartAlternateProcess">
            <a:avLst/>
          </a:prstGeom>
          <a:gradFill>
            <a:gsLst>
              <a:gs pos="0">
                <a:srgbClr val="EEEEEE">
                  <a:alpha val="40392"/>
                </a:srgbClr>
              </a:gs>
              <a:gs pos="0">
                <a:srgbClr val="FAFAFA"/>
              </a:gs>
              <a:gs pos="100000">
                <a:srgbClr val="F4F4F4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IBM Plex Sans Light"/>
                <a:ea typeface="IBM Plex Sans Light"/>
                <a:cs typeface="IBM Plex Sans Light"/>
                <a:sym typeface="IBM Plex Sans Light"/>
              </a:rPr>
              <a:t>Dar la enhorabuena a mis compañeros por un gran trabajo realizado porque hay resultados super TOP.</a:t>
            </a:r>
            <a:endParaRPr sz="1200"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IBM Plex Sans Light"/>
                <a:ea typeface="IBM Plex Sans Light"/>
                <a:cs typeface="IBM Plex Sans Light"/>
                <a:sym typeface="IBM Plex Sans Light"/>
              </a:rPr>
              <a:t>Sé que más de uno no ha podido dormir pensando en los indios, podemos descansar al fin.</a:t>
            </a:r>
            <a:endParaRPr sz="1200"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693" name="Google Shape;693;p1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45299" y="4419825"/>
            <a:ext cx="698100" cy="723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41"/>
          <p:cNvSpPr/>
          <p:nvPr/>
        </p:nvSpPr>
        <p:spPr>
          <a:xfrm>
            <a:off x="-34050" y="-48350"/>
            <a:ext cx="9212100" cy="5191800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41"/>
          <p:cNvSpPr txBox="1"/>
          <p:nvPr/>
        </p:nvSpPr>
        <p:spPr>
          <a:xfrm>
            <a:off x="3338300" y="430450"/>
            <a:ext cx="5274000" cy="45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BM Plex Sans Thin"/>
              <a:buAutoNum type="arabicPeriod"/>
            </a:pPr>
            <a:r>
              <a:rPr lang="es" sz="1600">
                <a:solidFill>
                  <a:srgbClr val="FFFFFF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El reto</a:t>
            </a:r>
            <a:endParaRPr sz="800">
              <a:solidFill>
                <a:schemeClr val="dk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BM Plex Sans Thin"/>
              <a:buAutoNum type="arabicPeriod"/>
            </a:pPr>
            <a:r>
              <a:rPr lang="es" sz="1600">
                <a:solidFill>
                  <a:schemeClr val="lt1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Exploración, limpieza y ajuste de datos</a:t>
            </a:r>
            <a:endParaRPr sz="16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 Thin"/>
              <a:buAutoNum type="arabicPeriod"/>
            </a:pPr>
            <a:r>
              <a:rPr lang="es" sz="1600">
                <a:solidFill>
                  <a:schemeClr val="lt1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Modelo de predicción</a:t>
            </a:r>
            <a:endParaRPr sz="16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 Thin"/>
              <a:buAutoNum type="arabicPeriod"/>
            </a:pPr>
            <a:r>
              <a:rPr lang="es" sz="1600">
                <a:solidFill>
                  <a:schemeClr val="lt1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Resultados</a:t>
            </a:r>
            <a:endParaRPr sz="16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457200" rtl="0" algn="l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14" name="Google Shape;514;p141"/>
          <p:cNvSpPr/>
          <p:nvPr/>
        </p:nvSpPr>
        <p:spPr>
          <a:xfrm>
            <a:off x="2382291" y="208408"/>
            <a:ext cx="11400" cy="1016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0AC2B"/>
              </a:solidFill>
            </a:endParaRPr>
          </a:p>
        </p:txBody>
      </p:sp>
      <p:sp>
        <p:nvSpPr>
          <p:cNvPr id="515" name="Google Shape;515;p141"/>
          <p:cNvSpPr txBox="1"/>
          <p:nvPr/>
        </p:nvSpPr>
        <p:spPr>
          <a:xfrm>
            <a:off x="361125" y="378500"/>
            <a:ext cx="1477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ÍNDICE</a:t>
            </a:r>
            <a:endParaRPr sz="2400">
              <a:solidFill>
                <a:srgbClr val="FFFFFF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</p:txBody>
      </p:sp>
      <p:pic>
        <p:nvPicPr>
          <p:cNvPr id="516" name="Google Shape;516;p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246" y="3450925"/>
            <a:ext cx="863049" cy="8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142"/>
          <p:cNvSpPr/>
          <p:nvPr/>
        </p:nvSpPr>
        <p:spPr>
          <a:xfrm>
            <a:off x="-68075" y="0"/>
            <a:ext cx="9212100" cy="5157000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42"/>
          <p:cNvSpPr txBox="1"/>
          <p:nvPr/>
        </p:nvSpPr>
        <p:spPr>
          <a:xfrm>
            <a:off x="364100" y="926325"/>
            <a:ext cx="6561000" cy="18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300">
                <a:solidFill>
                  <a:srgbClr val="FFFFFF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1.</a:t>
            </a:r>
            <a:r>
              <a:rPr lang="es" sz="5300">
                <a:solidFill>
                  <a:srgbClr val="FFFFFF"/>
                </a:solidFill>
                <a:latin typeface="IBM Plex Sans ExtraLight"/>
                <a:ea typeface="IBM Plex Sans ExtraLight"/>
                <a:cs typeface="IBM Plex Sans ExtraLight"/>
                <a:sym typeface="IBM Plex Sans ExtraLight"/>
              </a:rPr>
              <a:t> </a:t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4500">
                <a:solidFill>
                  <a:schemeClr val="lt1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El reto</a:t>
            </a:r>
            <a:endParaRPr sz="45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53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</p:txBody>
      </p:sp>
      <p:sp>
        <p:nvSpPr>
          <p:cNvPr id="523" name="Google Shape;523;p142"/>
          <p:cNvSpPr/>
          <p:nvPr/>
        </p:nvSpPr>
        <p:spPr>
          <a:xfrm>
            <a:off x="1385917" y="910258"/>
            <a:ext cx="11400" cy="1016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0AC2B"/>
              </a:solidFill>
            </a:endParaRPr>
          </a:p>
        </p:txBody>
      </p:sp>
      <p:pic>
        <p:nvPicPr>
          <p:cNvPr id="524" name="Google Shape;524;p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246" y="3450925"/>
            <a:ext cx="863049" cy="8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43"/>
          <p:cNvSpPr/>
          <p:nvPr/>
        </p:nvSpPr>
        <p:spPr>
          <a:xfrm>
            <a:off x="6900" y="25"/>
            <a:ext cx="2879700" cy="5143500"/>
          </a:xfrm>
          <a:prstGeom prst="rect">
            <a:avLst/>
          </a:prstGeom>
          <a:solidFill>
            <a:srgbClr val="FAFAFA">
              <a:alpha val="98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143"/>
          <p:cNvSpPr txBox="1"/>
          <p:nvPr/>
        </p:nvSpPr>
        <p:spPr>
          <a:xfrm>
            <a:off x="391225" y="724175"/>
            <a:ext cx="2228100" cy="3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6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Convertirnos en los </a:t>
            </a:r>
            <a:r>
              <a:rPr b="1" lang="es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tasadores del futuro</a:t>
            </a:r>
            <a:r>
              <a:rPr lang="es" sz="16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 por unos días y hacer las mejores predicciones posibles para el </a:t>
            </a:r>
            <a:r>
              <a:rPr b="1" lang="es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precio de los diamantes</a:t>
            </a:r>
            <a:r>
              <a:rPr lang="es" sz="16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 con el objetivo de ganar una </a:t>
            </a:r>
            <a:r>
              <a:rPr b="1" lang="es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dichosa competición de Kaggle</a:t>
            </a:r>
            <a:r>
              <a:rPr b="1" lang="es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b="1" sz="31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</p:txBody>
      </p:sp>
      <p:sp>
        <p:nvSpPr>
          <p:cNvPr id="531" name="Google Shape;531;p143"/>
          <p:cNvSpPr txBox="1"/>
          <p:nvPr/>
        </p:nvSpPr>
        <p:spPr>
          <a:xfrm>
            <a:off x="216000" y="139800"/>
            <a:ext cx="35328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B7B7B7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32" name="Google Shape;532;p143"/>
          <p:cNvPicPr preferRelativeResize="0"/>
          <p:nvPr/>
        </p:nvPicPr>
        <p:blipFill rotWithShape="1">
          <a:blip r:embed="rId3">
            <a:alphaModFix/>
          </a:blip>
          <a:srcRect b="23409" l="0" r="0" t="23409"/>
          <a:stretch/>
        </p:blipFill>
        <p:spPr>
          <a:xfrm>
            <a:off x="8325600" y="4820104"/>
            <a:ext cx="599126" cy="17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5874" y="834800"/>
            <a:ext cx="5930385" cy="3182026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143"/>
          <p:cNvSpPr txBox="1"/>
          <p:nvPr/>
        </p:nvSpPr>
        <p:spPr>
          <a:xfrm>
            <a:off x="8160625" y="4640650"/>
            <a:ext cx="8631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5" name="Google Shape;535;p1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6223" y="1871988"/>
            <a:ext cx="1068501" cy="110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1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47575" y="1804163"/>
            <a:ext cx="1107651" cy="110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44"/>
          <p:cNvSpPr txBox="1"/>
          <p:nvPr/>
        </p:nvSpPr>
        <p:spPr>
          <a:xfrm>
            <a:off x="1073775" y="1081800"/>
            <a:ext cx="6702900" cy="27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" sz="2000">
                <a:latin typeface="IBM Plex Sans Light"/>
                <a:ea typeface="IBM Plex Sans Light"/>
                <a:cs typeface="IBM Plex Sans Light"/>
                <a:sym typeface="IBM Plex Sans Light"/>
              </a:rPr>
              <a:t>Para ello, utilizaremos lo aprendido e intentaremos construir el </a:t>
            </a:r>
            <a:r>
              <a:rPr b="1" lang="es" sz="2000">
                <a:latin typeface="IBM Plex Sans"/>
                <a:ea typeface="IBM Plex Sans"/>
                <a:cs typeface="IBM Plex Sans"/>
                <a:sym typeface="IBM Plex Sans"/>
              </a:rPr>
              <a:t>mejor modelo de predicción posible</a:t>
            </a:r>
            <a:r>
              <a:rPr lang="es" sz="2000">
                <a:latin typeface="IBM Plex Sans Light"/>
                <a:ea typeface="IBM Plex Sans Light"/>
                <a:cs typeface="IBM Plex Sans Light"/>
                <a:sym typeface="IBM Plex Sans Light"/>
              </a:rPr>
              <a:t> con el uso de los datasets dados y de </a:t>
            </a:r>
            <a:r>
              <a:rPr b="1" lang="es" sz="2000">
                <a:latin typeface="IBM Plex Sans"/>
                <a:ea typeface="IBM Plex Sans"/>
                <a:cs typeface="IBM Plex Sans"/>
                <a:sym typeface="IBM Plex Sans"/>
              </a:rPr>
              <a:t>herramientas de Machine Learning</a:t>
            </a:r>
            <a:r>
              <a:rPr b="1" lang="es" sz="2000">
                <a:solidFill>
                  <a:srgbClr val="222222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b="1" sz="2000">
              <a:solidFill>
                <a:srgbClr val="22222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2" name="Google Shape;542;p144"/>
          <p:cNvSpPr txBox="1"/>
          <p:nvPr/>
        </p:nvSpPr>
        <p:spPr>
          <a:xfrm>
            <a:off x="186775" y="4583175"/>
            <a:ext cx="12213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3" name="Google Shape;543;p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5624" y="4317175"/>
            <a:ext cx="698100" cy="723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45"/>
          <p:cNvSpPr/>
          <p:nvPr/>
        </p:nvSpPr>
        <p:spPr>
          <a:xfrm>
            <a:off x="-68075" y="0"/>
            <a:ext cx="9212100" cy="5157000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145"/>
          <p:cNvSpPr txBox="1"/>
          <p:nvPr/>
        </p:nvSpPr>
        <p:spPr>
          <a:xfrm>
            <a:off x="364100" y="926325"/>
            <a:ext cx="6561000" cy="18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300">
                <a:solidFill>
                  <a:srgbClr val="FFFFFF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3</a:t>
            </a:r>
            <a:r>
              <a:rPr lang="es" sz="6300">
                <a:solidFill>
                  <a:srgbClr val="FFFFFF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.</a:t>
            </a:r>
            <a:r>
              <a:rPr lang="es" sz="5300">
                <a:solidFill>
                  <a:srgbClr val="FFFFFF"/>
                </a:solidFill>
                <a:latin typeface="IBM Plex Sans ExtraLight"/>
                <a:ea typeface="IBM Plex Sans ExtraLight"/>
                <a:cs typeface="IBM Plex Sans ExtraLight"/>
                <a:sym typeface="IBM Plex Sans ExtraLight"/>
              </a:rPr>
              <a:t> </a:t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4500">
                <a:solidFill>
                  <a:schemeClr val="lt1"/>
                </a:solidFill>
                <a:latin typeface="IBM Plex Sans Thin"/>
                <a:ea typeface="IBM Plex Sans Thin"/>
                <a:cs typeface="IBM Plex Sans Thin"/>
                <a:sym typeface="IBM Plex Sans Thin"/>
              </a:rPr>
              <a:t>Exploración, limpieza y ajuste de datos</a:t>
            </a:r>
            <a:endParaRPr sz="45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5300">
              <a:solidFill>
                <a:schemeClr val="lt1"/>
              </a:solidFill>
              <a:latin typeface="IBM Plex Sans Thin"/>
              <a:ea typeface="IBM Plex Sans Thin"/>
              <a:cs typeface="IBM Plex Sans Thin"/>
              <a:sym typeface="IBM Plex Sans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FFFFFF"/>
              </a:solidFill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</p:txBody>
      </p:sp>
      <p:sp>
        <p:nvSpPr>
          <p:cNvPr id="550" name="Google Shape;550;p145"/>
          <p:cNvSpPr/>
          <p:nvPr/>
        </p:nvSpPr>
        <p:spPr>
          <a:xfrm>
            <a:off x="1385917" y="910258"/>
            <a:ext cx="11400" cy="1016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0AC2B"/>
              </a:solidFill>
            </a:endParaRPr>
          </a:p>
        </p:txBody>
      </p:sp>
      <p:pic>
        <p:nvPicPr>
          <p:cNvPr id="551" name="Google Shape;551;p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246" y="3450925"/>
            <a:ext cx="863049" cy="8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1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7" y="4607696"/>
            <a:ext cx="1234665" cy="53580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146"/>
          <p:cNvSpPr/>
          <p:nvPr/>
        </p:nvSpPr>
        <p:spPr>
          <a:xfrm rot="-5400000">
            <a:off x="4065600" y="-4073951"/>
            <a:ext cx="1012800" cy="9146100"/>
          </a:xfrm>
          <a:prstGeom prst="rect">
            <a:avLst/>
          </a:prstGeom>
          <a:gradFill>
            <a:gsLst>
              <a:gs pos="0">
                <a:srgbClr val="EEEEEE"/>
              </a:gs>
              <a:gs pos="0">
                <a:srgbClr val="FAFAFA"/>
              </a:gs>
              <a:gs pos="0">
                <a:srgbClr val="F4F4F4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8" name="Google Shape;558;p146"/>
          <p:cNvSpPr txBox="1"/>
          <p:nvPr/>
        </p:nvSpPr>
        <p:spPr>
          <a:xfrm>
            <a:off x="3166550" y="3207025"/>
            <a:ext cx="2634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Transfer know how, code and documentation to make the dashboard fully yours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9" name="Google Shape;559;p146"/>
          <p:cNvSpPr txBox="1"/>
          <p:nvPr/>
        </p:nvSpPr>
        <p:spPr>
          <a:xfrm>
            <a:off x="587550" y="3207025"/>
            <a:ext cx="249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We will work to continue migrating the remaining metrics to GBQ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0" name="Google Shape;560;p146"/>
          <p:cNvSpPr/>
          <p:nvPr/>
        </p:nvSpPr>
        <p:spPr>
          <a:xfrm>
            <a:off x="1218175" y="2017125"/>
            <a:ext cx="1107300" cy="11073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Análisis</a:t>
            </a:r>
            <a:endParaRPr sz="9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61" name="Google Shape;561;p146"/>
          <p:cNvSpPr/>
          <p:nvPr/>
        </p:nvSpPr>
        <p:spPr>
          <a:xfrm>
            <a:off x="3930868" y="2017127"/>
            <a:ext cx="1107300" cy="11073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Gestión de outliers</a:t>
            </a:r>
            <a:endParaRPr sz="9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62" name="Google Shape;562;p146"/>
          <p:cNvSpPr txBox="1"/>
          <p:nvPr/>
        </p:nvSpPr>
        <p:spPr>
          <a:xfrm>
            <a:off x="216000" y="200850"/>
            <a:ext cx="28074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900">
                <a:solidFill>
                  <a:srgbClr val="181818"/>
                </a:solidFill>
                <a:latin typeface="IBM Plex Sans"/>
                <a:ea typeface="IBM Plex Sans"/>
                <a:cs typeface="IBM Plex Sans"/>
                <a:sym typeface="IBM Plex Sans"/>
              </a:rPr>
              <a:t>Puntos clave</a:t>
            </a:r>
            <a:endParaRPr sz="13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100">
              <a:solidFill>
                <a:schemeClr val="lt1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900">
              <a:solidFill>
                <a:schemeClr val="lt1"/>
              </a:solidFill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sp>
        <p:nvSpPr>
          <p:cNvPr id="563" name="Google Shape;563;p146"/>
          <p:cNvSpPr txBox="1"/>
          <p:nvPr/>
        </p:nvSpPr>
        <p:spPr>
          <a:xfrm>
            <a:off x="3725575" y="76718"/>
            <a:ext cx="5191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564" name="Google Shape;564;p146"/>
          <p:cNvPicPr preferRelativeResize="0"/>
          <p:nvPr/>
        </p:nvPicPr>
        <p:blipFill rotWithShape="1">
          <a:blip r:embed="rId4">
            <a:alphaModFix/>
          </a:blip>
          <a:srcRect b="23409" l="0" r="0" t="23409"/>
          <a:stretch/>
        </p:blipFill>
        <p:spPr>
          <a:xfrm>
            <a:off x="8325600" y="4820104"/>
            <a:ext cx="599126" cy="179226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146"/>
          <p:cNvSpPr txBox="1"/>
          <p:nvPr/>
        </p:nvSpPr>
        <p:spPr>
          <a:xfrm>
            <a:off x="5405225" y="3207025"/>
            <a:ext cx="358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Keep up and running the Platform, bug fixing of the solution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6" name="Google Shape;566;p146"/>
          <p:cNvSpPr/>
          <p:nvPr/>
        </p:nvSpPr>
        <p:spPr>
          <a:xfrm>
            <a:off x="6724325" y="2017125"/>
            <a:ext cx="1107300" cy="11073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Encoding</a:t>
            </a:r>
            <a:endParaRPr sz="10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67" name="Google Shape;567;p146"/>
          <p:cNvSpPr txBox="1"/>
          <p:nvPr/>
        </p:nvSpPr>
        <p:spPr>
          <a:xfrm>
            <a:off x="201150" y="4568800"/>
            <a:ext cx="11493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146"/>
          <p:cNvSpPr txBox="1"/>
          <p:nvPr/>
        </p:nvSpPr>
        <p:spPr>
          <a:xfrm>
            <a:off x="8131900" y="4626275"/>
            <a:ext cx="11073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9" name="Google Shape;569;p1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25624" y="4317175"/>
            <a:ext cx="698100" cy="723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47"/>
          <p:cNvSpPr/>
          <p:nvPr/>
        </p:nvSpPr>
        <p:spPr>
          <a:xfrm>
            <a:off x="2978700" y="228625"/>
            <a:ext cx="6165300" cy="5143500"/>
          </a:xfrm>
          <a:prstGeom prst="rect">
            <a:avLst/>
          </a:prstGeom>
          <a:solidFill>
            <a:srgbClr val="FAFAFA">
              <a:alpha val="98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147"/>
          <p:cNvSpPr/>
          <p:nvPr/>
        </p:nvSpPr>
        <p:spPr>
          <a:xfrm>
            <a:off x="2978700" y="0"/>
            <a:ext cx="6165300" cy="5143500"/>
          </a:xfrm>
          <a:prstGeom prst="rect">
            <a:avLst/>
          </a:prstGeom>
          <a:solidFill>
            <a:srgbClr val="FAFAFA">
              <a:alpha val="98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147"/>
          <p:cNvSpPr txBox="1"/>
          <p:nvPr/>
        </p:nvSpPr>
        <p:spPr>
          <a:xfrm>
            <a:off x="238825" y="647975"/>
            <a:ext cx="2228100" cy="3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600">
                <a:latin typeface="IBM Plex Sans ExtraLight"/>
                <a:ea typeface="IBM Plex Sans ExtraLight"/>
                <a:cs typeface="IBM Plex Sans ExtraLight"/>
                <a:sym typeface="IBM Plex Sans ExtraLight"/>
              </a:rPr>
              <a:t>Análisis</a:t>
            </a:r>
            <a:endParaRPr sz="29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9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</p:txBody>
      </p:sp>
      <p:sp>
        <p:nvSpPr>
          <p:cNvPr id="577" name="Google Shape;577;p147"/>
          <p:cNvSpPr txBox="1"/>
          <p:nvPr/>
        </p:nvSpPr>
        <p:spPr>
          <a:xfrm>
            <a:off x="216000" y="139800"/>
            <a:ext cx="35328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B7B7B7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8" name="Google Shape;578;p147"/>
          <p:cNvSpPr/>
          <p:nvPr/>
        </p:nvSpPr>
        <p:spPr>
          <a:xfrm>
            <a:off x="241700" y="3581325"/>
            <a:ext cx="335700" cy="326100"/>
          </a:xfrm>
          <a:prstGeom prst="ellipse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9" name="Google Shape;579;p147"/>
          <p:cNvSpPr/>
          <p:nvPr/>
        </p:nvSpPr>
        <p:spPr>
          <a:xfrm>
            <a:off x="897195" y="3581325"/>
            <a:ext cx="335700" cy="326100"/>
          </a:xfrm>
          <a:prstGeom prst="ellipse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0" name="Google Shape;580;p147"/>
          <p:cNvSpPr/>
          <p:nvPr/>
        </p:nvSpPr>
        <p:spPr>
          <a:xfrm>
            <a:off x="1552689" y="3581325"/>
            <a:ext cx="335700" cy="326100"/>
          </a:xfrm>
          <a:prstGeom prst="ellipse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1" name="Google Shape;581;p147"/>
          <p:cNvSpPr txBox="1"/>
          <p:nvPr/>
        </p:nvSpPr>
        <p:spPr>
          <a:xfrm>
            <a:off x="216000" y="139800"/>
            <a:ext cx="44103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00">
                <a:solidFill>
                  <a:srgbClr val="0A1234"/>
                </a:solidFill>
                <a:latin typeface="IBM Plex Sans"/>
                <a:ea typeface="IBM Plex Sans"/>
                <a:cs typeface="IBM Plex Sans"/>
                <a:sym typeface="IBM Plex Sans"/>
              </a:rPr>
              <a:t>1.</a:t>
            </a:r>
            <a:r>
              <a:rPr lang="es" sz="800">
                <a:solidFill>
                  <a:srgbClr val="B7B7B7"/>
                </a:solidFill>
                <a:latin typeface="IBM Plex Sans"/>
                <a:ea typeface="IBM Plex Sans"/>
                <a:cs typeface="IBM Plex Sans"/>
                <a:sym typeface="IBM Plex Sans"/>
              </a:rPr>
              <a:t>. </a:t>
            </a:r>
            <a:r>
              <a:rPr lang="es" sz="800">
                <a:solidFill>
                  <a:srgbClr val="CCCCCC"/>
                </a:solidFill>
                <a:latin typeface="IBM Plex Sans"/>
                <a:ea typeface="IBM Plex Sans"/>
                <a:cs typeface="IBM Plex Sans"/>
                <a:sym typeface="IBM Plex Sans"/>
              </a:rPr>
              <a:t>Análisis</a:t>
            </a:r>
            <a:endParaRPr b="1" sz="800">
              <a:solidFill>
                <a:srgbClr val="B7B7B7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0A1234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2" name="Google Shape;582;p147"/>
          <p:cNvSpPr/>
          <p:nvPr/>
        </p:nvSpPr>
        <p:spPr>
          <a:xfrm>
            <a:off x="4246050" y="736575"/>
            <a:ext cx="4059900" cy="3702900"/>
          </a:xfrm>
          <a:prstGeom prst="rect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147"/>
          <p:cNvSpPr/>
          <p:nvPr/>
        </p:nvSpPr>
        <p:spPr>
          <a:xfrm>
            <a:off x="4535999" y="972650"/>
            <a:ext cx="1565400" cy="649500"/>
          </a:xfrm>
          <a:prstGeom prst="rect">
            <a:avLst/>
          </a:prstGeom>
          <a:solidFill>
            <a:srgbClr val="A4C2F4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ACCIONES</a:t>
            </a:r>
            <a:endParaRPr i="0" sz="1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147"/>
          <p:cNvSpPr/>
          <p:nvPr/>
        </p:nvSpPr>
        <p:spPr>
          <a:xfrm>
            <a:off x="6565361" y="972650"/>
            <a:ext cx="1565400" cy="649500"/>
          </a:xfrm>
          <a:prstGeom prst="rect">
            <a:avLst/>
          </a:prstGeom>
          <a:solidFill>
            <a:srgbClr val="A4C2F4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i="0" sz="1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147"/>
          <p:cNvSpPr txBox="1"/>
          <p:nvPr/>
        </p:nvSpPr>
        <p:spPr>
          <a:xfrm>
            <a:off x="158050" y="4640650"/>
            <a:ext cx="1074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6" name="Google Shape;586;p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99" y="4246163"/>
            <a:ext cx="698100" cy="723681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147"/>
          <p:cNvSpPr/>
          <p:nvPr/>
        </p:nvSpPr>
        <p:spPr>
          <a:xfrm>
            <a:off x="4546078" y="1828780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Distribuición variable respuesta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147"/>
          <p:cNvSpPr/>
          <p:nvPr/>
        </p:nvSpPr>
        <p:spPr>
          <a:xfrm>
            <a:off x="4546078" y="2331078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Distribución variables predictoras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147"/>
          <p:cNvSpPr/>
          <p:nvPr/>
        </p:nvSpPr>
        <p:spPr>
          <a:xfrm>
            <a:off x="4546078" y="3335674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Análisis de outliers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0" name="Google Shape;590;p147"/>
          <p:cNvSpPr/>
          <p:nvPr/>
        </p:nvSpPr>
        <p:spPr>
          <a:xfrm>
            <a:off x="4546078" y="2833376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Correlación variables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147"/>
          <p:cNvSpPr/>
          <p:nvPr/>
        </p:nvSpPr>
        <p:spPr>
          <a:xfrm>
            <a:off x="6570401" y="1828780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No normalizamos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147"/>
          <p:cNvSpPr/>
          <p:nvPr/>
        </p:nvSpPr>
        <p:spPr>
          <a:xfrm>
            <a:off x="6570401" y="2331078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No parece LR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147"/>
          <p:cNvSpPr/>
          <p:nvPr/>
        </p:nvSpPr>
        <p:spPr>
          <a:xfrm>
            <a:off x="6570401" y="2833376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Eliminamos x, y, z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147"/>
          <p:cNvSpPr/>
          <p:nvPr/>
        </p:nvSpPr>
        <p:spPr>
          <a:xfrm>
            <a:off x="6570401" y="3335674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Hay outliers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147"/>
          <p:cNvSpPr/>
          <p:nvPr/>
        </p:nvSpPr>
        <p:spPr>
          <a:xfrm>
            <a:off x="4546078" y="3837972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Análisis de nulos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6" name="Google Shape;596;p147"/>
          <p:cNvSpPr/>
          <p:nvPr/>
        </p:nvSpPr>
        <p:spPr>
          <a:xfrm>
            <a:off x="6570401" y="3837972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No hay nulos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148"/>
          <p:cNvSpPr/>
          <p:nvPr/>
        </p:nvSpPr>
        <p:spPr>
          <a:xfrm>
            <a:off x="2978700" y="228625"/>
            <a:ext cx="6165300" cy="5143500"/>
          </a:xfrm>
          <a:prstGeom prst="rect">
            <a:avLst/>
          </a:prstGeom>
          <a:solidFill>
            <a:srgbClr val="FAFAFA">
              <a:alpha val="98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148"/>
          <p:cNvSpPr/>
          <p:nvPr/>
        </p:nvSpPr>
        <p:spPr>
          <a:xfrm>
            <a:off x="2978700" y="0"/>
            <a:ext cx="6165300" cy="5143500"/>
          </a:xfrm>
          <a:prstGeom prst="rect">
            <a:avLst/>
          </a:prstGeom>
          <a:solidFill>
            <a:srgbClr val="FAFAFA">
              <a:alpha val="98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148"/>
          <p:cNvSpPr txBox="1"/>
          <p:nvPr/>
        </p:nvSpPr>
        <p:spPr>
          <a:xfrm>
            <a:off x="238825" y="647975"/>
            <a:ext cx="2228100" cy="3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600">
                <a:latin typeface="IBM Plex Sans ExtraLight"/>
                <a:ea typeface="IBM Plex Sans ExtraLight"/>
                <a:cs typeface="IBM Plex Sans ExtraLight"/>
                <a:sym typeface="IBM Plex Sans ExtraLight"/>
              </a:rPr>
              <a:t>Gestión de outliers</a:t>
            </a:r>
            <a:endParaRPr sz="29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9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latin typeface="IBM Plex Sans ExtraLight"/>
              <a:ea typeface="IBM Plex Sans ExtraLight"/>
              <a:cs typeface="IBM Plex Sans ExtraLight"/>
              <a:sym typeface="IBM Plex Sans ExtraLight"/>
            </a:endParaRPr>
          </a:p>
        </p:txBody>
      </p:sp>
      <p:sp>
        <p:nvSpPr>
          <p:cNvPr id="604" name="Google Shape;604;p148"/>
          <p:cNvSpPr txBox="1"/>
          <p:nvPr/>
        </p:nvSpPr>
        <p:spPr>
          <a:xfrm>
            <a:off x="216000" y="139800"/>
            <a:ext cx="35328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B7B7B7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5" name="Google Shape;605;p148"/>
          <p:cNvSpPr/>
          <p:nvPr/>
        </p:nvSpPr>
        <p:spPr>
          <a:xfrm>
            <a:off x="241700" y="3581325"/>
            <a:ext cx="335700" cy="326100"/>
          </a:xfrm>
          <a:prstGeom prst="ellipse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6" name="Google Shape;606;p148"/>
          <p:cNvSpPr/>
          <p:nvPr/>
        </p:nvSpPr>
        <p:spPr>
          <a:xfrm>
            <a:off x="897195" y="3581325"/>
            <a:ext cx="335700" cy="326100"/>
          </a:xfrm>
          <a:prstGeom prst="ellipse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7" name="Google Shape;607;p148"/>
          <p:cNvSpPr/>
          <p:nvPr/>
        </p:nvSpPr>
        <p:spPr>
          <a:xfrm>
            <a:off x="1552689" y="3581325"/>
            <a:ext cx="335700" cy="326100"/>
          </a:xfrm>
          <a:prstGeom prst="ellipse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8" name="Google Shape;608;p148"/>
          <p:cNvSpPr txBox="1"/>
          <p:nvPr/>
        </p:nvSpPr>
        <p:spPr>
          <a:xfrm>
            <a:off x="216000" y="139800"/>
            <a:ext cx="44103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800">
                <a:solidFill>
                  <a:srgbClr val="0A1234"/>
                </a:solidFill>
                <a:latin typeface="IBM Plex Sans"/>
                <a:ea typeface="IBM Plex Sans"/>
                <a:cs typeface="IBM Plex Sans"/>
                <a:sym typeface="IBM Plex Sans"/>
              </a:rPr>
              <a:t>1.</a:t>
            </a:r>
            <a:r>
              <a:rPr lang="es" sz="800">
                <a:solidFill>
                  <a:srgbClr val="B7B7B7"/>
                </a:solidFill>
                <a:latin typeface="IBM Plex Sans"/>
                <a:ea typeface="IBM Plex Sans"/>
                <a:cs typeface="IBM Plex Sans"/>
                <a:sym typeface="IBM Plex Sans"/>
              </a:rPr>
              <a:t>. </a:t>
            </a:r>
            <a:r>
              <a:rPr lang="es" sz="800">
                <a:solidFill>
                  <a:srgbClr val="CCCCCC"/>
                </a:solidFill>
                <a:latin typeface="IBM Plex Sans"/>
                <a:ea typeface="IBM Plex Sans"/>
                <a:cs typeface="IBM Plex Sans"/>
                <a:sym typeface="IBM Plex Sans"/>
              </a:rPr>
              <a:t>Gestión de outliers</a:t>
            </a:r>
            <a:endParaRPr b="1" sz="800">
              <a:solidFill>
                <a:srgbClr val="B7B7B7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0A1234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9" name="Google Shape;609;p148"/>
          <p:cNvSpPr/>
          <p:nvPr/>
        </p:nvSpPr>
        <p:spPr>
          <a:xfrm>
            <a:off x="4246050" y="736575"/>
            <a:ext cx="4059900" cy="3171000"/>
          </a:xfrm>
          <a:prstGeom prst="rect">
            <a:avLst/>
          </a:prstGeom>
          <a:noFill/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148"/>
          <p:cNvSpPr/>
          <p:nvPr/>
        </p:nvSpPr>
        <p:spPr>
          <a:xfrm>
            <a:off x="4535999" y="972650"/>
            <a:ext cx="1565400" cy="649500"/>
          </a:xfrm>
          <a:prstGeom prst="rect">
            <a:avLst/>
          </a:prstGeom>
          <a:solidFill>
            <a:srgbClr val="A4C2F4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ACCIONES</a:t>
            </a:r>
            <a:endParaRPr i="0" sz="1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148"/>
          <p:cNvSpPr/>
          <p:nvPr/>
        </p:nvSpPr>
        <p:spPr>
          <a:xfrm>
            <a:off x="6565361" y="972650"/>
            <a:ext cx="1565400" cy="649500"/>
          </a:xfrm>
          <a:prstGeom prst="rect">
            <a:avLst/>
          </a:prstGeom>
          <a:solidFill>
            <a:srgbClr val="A4C2F4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i="0" sz="1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148"/>
          <p:cNvSpPr txBox="1"/>
          <p:nvPr/>
        </p:nvSpPr>
        <p:spPr>
          <a:xfrm>
            <a:off x="158050" y="4640650"/>
            <a:ext cx="1074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3" name="Google Shape;613;p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99" y="4246163"/>
            <a:ext cx="698100" cy="723681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148"/>
          <p:cNvSpPr/>
          <p:nvPr/>
        </p:nvSpPr>
        <p:spPr>
          <a:xfrm>
            <a:off x="4546078" y="1828780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Generamos lista de columnas numéricas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148"/>
          <p:cNvSpPr/>
          <p:nvPr/>
        </p:nvSpPr>
        <p:spPr>
          <a:xfrm>
            <a:off x="4546078" y="2331078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Ejecutamos función detectora de outliers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148"/>
          <p:cNvSpPr/>
          <p:nvPr/>
        </p:nvSpPr>
        <p:spPr>
          <a:xfrm>
            <a:off x="4546078" y="3335674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Generamos copia y df sin outliers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148"/>
          <p:cNvSpPr/>
          <p:nvPr/>
        </p:nvSpPr>
        <p:spPr>
          <a:xfrm>
            <a:off x="4546078" y="2833376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Convertimos a lista e indexamos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148"/>
          <p:cNvSpPr/>
          <p:nvPr/>
        </p:nvSpPr>
        <p:spPr>
          <a:xfrm>
            <a:off x="6570401" y="1828780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Objeto a iterar en función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p148"/>
          <p:cNvSpPr/>
          <p:nvPr/>
        </p:nvSpPr>
        <p:spPr>
          <a:xfrm>
            <a:off x="6570401" y="2331078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Localizamos índices de outliers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148"/>
          <p:cNvSpPr/>
          <p:nvPr/>
        </p:nvSpPr>
        <p:spPr>
          <a:xfrm>
            <a:off x="6570401" y="2833376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Entramos en la lista de listas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148"/>
          <p:cNvSpPr/>
          <p:nvPr/>
        </p:nvSpPr>
        <p:spPr>
          <a:xfrm>
            <a:off x="6570401" y="3335674"/>
            <a:ext cx="1565400" cy="408300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Dropeamos del df las filas con outliers</a:t>
            </a:r>
            <a:endParaRPr i="1" sz="1000" u="none" cap="none" strike="noStrike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D9D9D9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